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359" r:id="rId3"/>
    <p:sldId id="259" r:id="rId4"/>
    <p:sldId id="260" r:id="rId5"/>
    <p:sldId id="261" r:id="rId6"/>
    <p:sldId id="262" r:id="rId7"/>
    <p:sldId id="354" r:id="rId8"/>
    <p:sldId id="355" r:id="rId9"/>
    <p:sldId id="356" r:id="rId10"/>
    <p:sldId id="358" r:id="rId11"/>
    <p:sldId id="357" r:id="rId12"/>
    <p:sldId id="269" r:id="rId13"/>
    <p:sldId id="270" r:id="rId14"/>
    <p:sldId id="323" r:id="rId15"/>
    <p:sldId id="302" r:id="rId16"/>
    <p:sldId id="303" r:id="rId17"/>
    <p:sldId id="304" r:id="rId18"/>
    <p:sldId id="353" r:id="rId19"/>
  </p:sldIdLst>
  <p:sldSz cx="18288000" cy="10287000"/>
  <p:notesSz cx="18288000" cy="10287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45" d="100"/>
          <a:sy n="45" d="100"/>
        </p:scale>
        <p:origin x="-816" y="-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54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4694A-156F-4587-B705-47F795A071EB}" type="datetimeFigureOut">
              <a:rPr lang="th-TH" smtClean="0"/>
              <a:pPr/>
              <a:t>12/06/64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8000" cy="3857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43308-BB01-4384-B092-F17F5162AE45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3:notes"/>
          <p:cNvSpPr txBox="1">
            <a:spLocks noGrp="1"/>
          </p:cNvSpPr>
          <p:nvPr>
            <p:ph type="body" idx="1"/>
          </p:nvPr>
        </p:nvSpPr>
        <p:spPr>
          <a:xfrm>
            <a:off x="1828800" y="4950619"/>
            <a:ext cx="14630400" cy="4050506"/>
          </a:xfrm>
          <a:prstGeom prst="rect">
            <a:avLst/>
          </a:prstGeom>
        </p:spPr>
        <p:txBody>
          <a:bodyPr spcFirstLastPara="1" wrap="square" lIns="163258" tIns="81606" rIns="163258" bIns="81606" anchor="t" anchorCtr="0">
            <a:noAutofit/>
          </a:bodyPr>
          <a:lstStyle/>
          <a:p>
            <a:endParaRPr dirty="0"/>
          </a:p>
        </p:txBody>
      </p:sp>
      <p:sp>
        <p:nvSpPr>
          <p:cNvPr id="462" name="Google Shape;4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453400" y="4398106"/>
            <a:ext cx="7381199" cy="116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2123" y="249436"/>
            <a:ext cx="17483752" cy="2263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89968" y="2576200"/>
            <a:ext cx="14708062" cy="321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fpage.com/what-are-the-major-components-of-internet-of-thing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@jeff.lee626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rfpage.com/what-are-the-major-components-of-internet-of-thing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www.rfpage.com/top-wireless-technologies-iot-5g-networks/" TargetMode="Externa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9319" y="121967"/>
            <a:ext cx="15295481" cy="150682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9700" spc="310" dirty="0">
                <a:solidFill>
                  <a:schemeClr val="accent6">
                    <a:lumMod val="75000"/>
                  </a:schemeClr>
                </a:solidFill>
              </a:rPr>
              <a:t>Internet of Thing</a:t>
            </a:r>
            <a:endParaRPr sz="97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93723" y="1950140"/>
            <a:ext cx="2590799" cy="23050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0" y="4543901"/>
            <a:ext cx="69342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600" b="1" spc="-6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www.</a:t>
            </a:r>
            <a:r>
              <a:rPr sz="5600" b="1" spc="-6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thingcontrol.io</a:t>
            </a:r>
            <a:endParaRPr sz="560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7754" y="7749093"/>
            <a:ext cx="11954245" cy="2332690"/>
          </a:xfrm>
          <a:prstGeom prst="rect">
            <a:avLst/>
          </a:prstGeom>
        </p:spPr>
        <p:txBody>
          <a:bodyPr vert="horz" wrap="square" lIns="0" tIns="278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0"/>
              </a:spcBef>
            </a:pPr>
            <a:r>
              <a:rPr sz="5600" b="1" spc="12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Pramual</a:t>
            </a:r>
            <a:r>
              <a:rPr sz="5600" b="1" spc="-70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5600" b="1" spc="9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Kriangkraiwanich</a:t>
            </a:r>
            <a:endParaRPr sz="560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  <a:p>
            <a:pPr marL="7409815">
              <a:lnSpc>
                <a:spcPct val="100000"/>
              </a:lnSpc>
              <a:spcBef>
                <a:spcPts val="2225"/>
              </a:spcBef>
            </a:pPr>
            <a:r>
              <a:rPr lang="en-US" sz="5900" b="1" spc="58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12</a:t>
            </a:r>
            <a:r>
              <a:rPr sz="5900" b="1" spc="58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.</a:t>
            </a:r>
            <a:r>
              <a:rPr lang="en-US" sz="5900" b="1" spc="58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06</a:t>
            </a:r>
            <a:r>
              <a:rPr sz="5900" b="1" spc="58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.2</a:t>
            </a:r>
            <a:r>
              <a:rPr lang="en-US" sz="5900" b="1" spc="58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021</a:t>
            </a:r>
            <a:endParaRPr sz="590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118" y="682625"/>
            <a:ext cx="532048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chemeClr val="bg1"/>
                </a:solidFill>
              </a:rPr>
              <a:t>3. </a:t>
            </a:r>
            <a:r>
              <a:rPr lang="th-TH" sz="6000" dirty="0">
                <a:solidFill>
                  <a:schemeClr val="bg1"/>
                </a:solidFill>
              </a:rPr>
              <a:t>คลาวด์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3755" y="9222126"/>
            <a:ext cx="6980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https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://www.rfpage.com/what-are-the-major-components-of-internet-of-things/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7897" y="2249016"/>
            <a:ext cx="104775" cy="104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7898" y="5091112"/>
            <a:ext cx="104775" cy="104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7554" y="1917714"/>
            <a:ext cx="14401800" cy="49808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4145">
              <a:lnSpc>
                <a:spcPct val="114599"/>
              </a:lnSpc>
              <a:spcBef>
                <a:spcPts val="100"/>
              </a:spcBef>
            </a:pPr>
            <a:r>
              <a:rPr lang="en-US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IoT</a:t>
            </a:r>
            <a:r>
              <a:rPr lang="th-TH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ได้สร้างข้อมูลขนาดใหญ่จากอุปกรณ์ แอพพลิเคชั่น</a:t>
            </a:r>
            <a:r>
              <a:rPr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th-TH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และผู้ใช้ ซึ่งจะต้องจัดการอย่างมีประสิทธิภาพ</a:t>
            </a:r>
            <a:r>
              <a:rPr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th-TH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ระบบคลาวด์ของ </a:t>
            </a:r>
            <a:r>
              <a:rPr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IoT </a:t>
            </a:r>
            <a:r>
              <a:rPr lang="th-TH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ได้เสนอเครื่องมีที่จัดเก็บข้อมูล จัดการข้อมูลที่มีขนาดใหญ่ในทันที</a:t>
            </a:r>
            <a:r>
              <a:rPr sz="4000" spc="-28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lang="th-TH" sz="4000" dirty="0">
                <a:solidFill>
                  <a:schemeClr val="bg1"/>
                </a:solidFill>
              </a:rPr>
              <a:t>ในทางอุตสาหกรรมสามารถเข้าถึงข้อมูลนี้จากระยะไกลได้ และทำการตัดสินใจในสิ่งที่สำคัญได้เมื่อจำเป็น</a:t>
            </a:r>
          </a:p>
          <a:p>
            <a:pPr marL="12700" marR="144145">
              <a:lnSpc>
                <a:spcPct val="114599"/>
              </a:lnSpc>
              <a:spcBef>
                <a:spcPts val="100"/>
              </a:spcBef>
            </a:pPr>
            <a:endParaRPr sz="4000" dirty="0">
              <a:solidFill>
                <a:schemeClr val="bg1"/>
              </a:solidFill>
            </a:endParaRPr>
          </a:p>
          <a:p>
            <a:pPr marL="12700" marR="5080">
              <a:lnSpc>
                <a:spcPct val="114599"/>
              </a:lnSpc>
            </a:pPr>
            <a:r>
              <a:rPr lang="th-TH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ระบบคลาวด์สามารถรวบรวม อุปกรณ์ เซนเซอร์ เกตเวย์ต่างๆได้ถึงพันล้านตัว รวมไปถึงการจัดเก็บข้อมูลและการวิเคราะห์ทำนายล่วงหน้า บริษัทต่างๆใช้การวิเคราะห์ข้อมูลแบบนี้เพื่อปรับปรุงสินค้าและบริการ รวมถึงมาตรการป้องกันในบางขั้นตอน และสร้างโมเดลธุรกิจใหม่ได้อย่างแม่นยำ</a:t>
            </a:r>
            <a:endParaRPr sz="4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3661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83217" y="9228454"/>
            <a:ext cx="452183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https://hackernoon.com/@jeff.lee6268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28700" y="3145505"/>
            <a:ext cx="16230599" cy="51910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676909"/>
            <a:ext cx="66040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chemeClr val="bg1"/>
                </a:solidFill>
              </a:rPr>
              <a:t>4</a:t>
            </a:r>
            <a:r>
              <a:rPr sz="6000">
                <a:solidFill>
                  <a:schemeClr val="bg1"/>
                </a:solidFill>
              </a:rPr>
              <a:t>. </a:t>
            </a:r>
            <a:r>
              <a:rPr lang="th-TH" sz="6000">
                <a:solidFill>
                  <a:schemeClr val="bg1"/>
                </a:solidFill>
              </a:rPr>
              <a:t>การวิเคราะห</a:t>
            </a:r>
            <a:r>
              <a:rPr lang="th-TH" sz="6000" dirty="0">
                <a:solidFill>
                  <a:schemeClr val="bg1"/>
                </a:solidFill>
              </a:rPr>
              <a:t>์</a:t>
            </a:r>
            <a:endParaRPr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2396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2525" y="3046286"/>
            <a:ext cx="104775" cy="10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12180" y="2837371"/>
            <a:ext cx="15695930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100" dirty="0">
                <a:solidFill>
                  <a:srgbClr val="FFFFFF"/>
                </a:solidFill>
                <a:latin typeface="Verdana"/>
                <a:cs typeface="Verdana"/>
              </a:rPr>
              <a:t>Analytics</a:t>
            </a:r>
            <a:r>
              <a:rPr sz="24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4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process</a:t>
            </a:r>
            <a:r>
              <a:rPr sz="24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converting</a:t>
            </a:r>
            <a:r>
              <a:rPr sz="24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Verdana"/>
                <a:cs typeface="Verdana"/>
              </a:rPr>
              <a:t>analog</a:t>
            </a:r>
            <a:r>
              <a:rPr sz="24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4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24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Verdana"/>
                <a:cs typeface="Verdana"/>
              </a:rPr>
              <a:t>billions</a:t>
            </a:r>
            <a:r>
              <a:rPr sz="24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Verdana"/>
                <a:cs typeface="Verdana"/>
              </a:rPr>
              <a:t>smart</a:t>
            </a:r>
            <a:r>
              <a:rPr sz="24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Verdana"/>
                <a:cs typeface="Verdana"/>
              </a:rPr>
              <a:t>devices</a:t>
            </a:r>
            <a:r>
              <a:rPr sz="24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sensors</a:t>
            </a:r>
            <a:r>
              <a:rPr sz="24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sz="24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useful 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insights </a:t>
            </a:r>
            <a:r>
              <a:rPr sz="2400" spc="65" dirty="0">
                <a:solidFill>
                  <a:srgbClr val="FFFFFF"/>
                </a:solidFill>
                <a:latin typeface="Verdana"/>
                <a:cs typeface="Verdana"/>
              </a:rPr>
              <a:t>which </a:t>
            </a:r>
            <a:r>
              <a:rPr sz="2400" spc="55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2400" spc="-95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interpreted and </a:t>
            </a:r>
            <a:r>
              <a:rPr sz="2400" spc="-45" dirty="0">
                <a:solidFill>
                  <a:srgbClr val="FFFFFF"/>
                </a:solidFill>
                <a:latin typeface="Verdana"/>
                <a:cs typeface="Verdana"/>
              </a:rPr>
              <a:t>used 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detailed 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analysis. 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Smart </a:t>
            </a: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analytics </a:t>
            </a:r>
            <a:r>
              <a:rPr sz="2400" spc="25" dirty="0">
                <a:solidFill>
                  <a:srgbClr val="FFFFFF"/>
                </a:solidFill>
                <a:latin typeface="Verdana"/>
                <a:cs typeface="Verdana"/>
              </a:rPr>
              <a:t>solutions 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are 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inevitable</a:t>
            </a:r>
            <a:r>
              <a:rPr sz="24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Verdana"/>
                <a:cs typeface="Verdana"/>
              </a:rPr>
              <a:t>IoT</a:t>
            </a:r>
            <a:r>
              <a:rPr sz="24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240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management</a:t>
            </a:r>
            <a:r>
              <a:rPr sz="24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Verdana"/>
                <a:cs typeface="Verdana"/>
              </a:rPr>
              <a:t>improvement</a:t>
            </a:r>
            <a:r>
              <a:rPr sz="240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entire</a:t>
            </a:r>
            <a:r>
              <a:rPr sz="240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Verdana"/>
                <a:cs typeface="Verdana"/>
              </a:rPr>
              <a:t>system.</a:t>
            </a:r>
            <a:endParaRPr sz="2400" dirty="0">
              <a:latin typeface="Verdana"/>
              <a:cs typeface="Verdana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182880" y="9222156"/>
            <a:ext cx="19227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Image: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pinterest.com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3438" y="1000762"/>
            <a:ext cx="537456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chemeClr val="bg1"/>
                </a:solidFill>
              </a:rPr>
              <a:t>5. </a:t>
            </a:r>
            <a:r>
              <a:rPr lang="th-TH" sz="4400" dirty="0">
                <a:solidFill>
                  <a:schemeClr val="bg1"/>
                </a:solidFill>
              </a:rPr>
              <a:t>การประยุกต์ใช้งาน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8010" y="1920879"/>
            <a:ext cx="14373209" cy="7829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1276350" y="4398424"/>
            <a:ext cx="157353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9600" b="1" i="0" u="none" strike="noStrike" kern="0" cap="none" spc="5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ระบบ</a:t>
            </a:r>
            <a:r>
              <a:rPr lang="th-TH" sz="9600" b="1" kern="0" spc="515" dirty="0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rPr>
              <a:t>การสื่อสารของ </a:t>
            </a:r>
            <a:r>
              <a:rPr kumimoji="0" lang="en-US" sz="9600" b="1" i="0" u="none" strike="noStrike" kern="0" cap="none" spc="5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IoT</a:t>
            </a:r>
            <a:endParaRPr kumimoji="0" lang="en-US" sz="9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2525" y="3046286"/>
            <a:ext cx="104775" cy="10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/>
          <p:nvPr/>
        </p:nvSpPr>
        <p:spPr>
          <a:xfrm>
            <a:off x="1028700" y="2688640"/>
            <a:ext cx="16230599" cy="4905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/>
          <p:cNvSpPr txBox="1">
            <a:spLocks/>
          </p:cNvSpPr>
          <p:nvPr/>
        </p:nvSpPr>
        <p:spPr>
          <a:xfrm>
            <a:off x="317995" y="364490"/>
            <a:ext cx="90690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0" cap="none" spc="-365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LoRaWAN</a:t>
            </a:r>
            <a:r>
              <a:rPr kumimoji="0" lang="en-US" sz="4200" b="0" i="0" u="none" strike="noStrike" kern="0" cap="none" spc="-6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 </a:t>
            </a:r>
            <a:r>
              <a:rPr kumimoji="0" lang="en-US" sz="4200" b="0" i="0" u="none" strike="noStrike" kern="0" cap="none" spc="-2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(Public</a:t>
            </a:r>
            <a:r>
              <a:rPr kumimoji="0" lang="en-US" sz="4200" b="0" i="0" u="none" strike="noStrike" kern="0" cap="none" spc="-6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 </a:t>
            </a:r>
            <a:r>
              <a:rPr kumimoji="0" lang="en-US" sz="4200" b="0" i="0" u="none" strike="noStrike" kern="0" cap="none" spc="-3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by</a:t>
            </a:r>
            <a:r>
              <a:rPr kumimoji="0" lang="en-US" sz="4200" b="0" i="0" u="none" strike="noStrike" kern="0" cap="none" spc="-6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 </a:t>
            </a:r>
            <a:r>
              <a:rPr kumimoji="0" lang="en-US" sz="4200" b="0" i="0" u="none" strike="noStrike" kern="0" cap="none" spc="-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CAT</a:t>
            </a:r>
            <a:r>
              <a:rPr kumimoji="0" lang="en-US" sz="4200" b="0" i="0" u="none" strike="noStrike" kern="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 </a:t>
            </a:r>
            <a:r>
              <a:rPr kumimoji="0" lang="en-US" sz="4200" b="0" i="0" u="none" strike="noStrike" kern="0" cap="none" spc="-2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&amp;</a:t>
            </a:r>
            <a:r>
              <a:rPr kumimoji="0" lang="en-US" sz="4200" b="0" i="0" u="none" strike="noStrike" kern="0" cap="none" spc="-6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 </a:t>
            </a:r>
            <a:r>
              <a:rPr kumimoji="0" lang="en-US" sz="4200" b="0" i="0" u="none" strike="noStrike" kern="0" cap="none" spc="-2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Private)</a:t>
            </a:r>
            <a:endParaRPr kumimoji="0" lang="en-US" sz="4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Black"/>
              <a:ea typeface="+mj-ea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2525" y="3046286"/>
            <a:ext cx="104775" cy="10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/>
          <p:cNvSpPr/>
          <p:nvPr/>
        </p:nvSpPr>
        <p:spPr>
          <a:xfrm>
            <a:off x="2206508" y="1028699"/>
            <a:ext cx="13877939" cy="8229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317995" y="364490"/>
            <a:ext cx="52990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0" cap="none" spc="-2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NB-IOT</a:t>
            </a:r>
            <a:r>
              <a:rPr kumimoji="0" lang="en-US" sz="4200" b="0" i="0" u="none" strike="noStrike" kern="0" cap="none" spc="-6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 </a:t>
            </a:r>
            <a:r>
              <a:rPr kumimoji="0" lang="en-US" sz="4200" b="0" i="0" u="none" strike="noStrike" kern="0" cap="none" spc="-2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(AIS</a:t>
            </a:r>
            <a:r>
              <a:rPr kumimoji="0" lang="en-US" sz="4200" b="0" i="0" u="none" strike="noStrike" kern="0" cap="none" spc="-6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 </a:t>
            </a:r>
            <a:r>
              <a:rPr kumimoji="0" lang="en-US" sz="4200" b="0" i="0" u="none" strike="noStrike" kern="0" cap="none" spc="-2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&amp;</a:t>
            </a:r>
            <a:r>
              <a:rPr kumimoji="0" lang="en-US" sz="4200" b="0" i="0" u="none" strike="noStrike" kern="0" cap="none" spc="-6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 </a:t>
            </a:r>
            <a:r>
              <a:rPr kumimoji="0" lang="en-US" sz="4200" b="0" i="0" u="none" strike="noStrike" kern="0" cap="none" spc="-3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TRUE)</a:t>
            </a:r>
            <a:endParaRPr kumimoji="0" lang="en-US" sz="4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Black"/>
              <a:ea typeface="+mj-ea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2525" y="3046286"/>
            <a:ext cx="104775" cy="10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/>
          <p:cNvSpPr/>
          <p:nvPr/>
        </p:nvSpPr>
        <p:spPr>
          <a:xfrm>
            <a:off x="1028700" y="1285201"/>
            <a:ext cx="16230599" cy="7715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317995" y="364490"/>
            <a:ext cx="501396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0" cap="none" spc="-34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Sigfox</a:t>
            </a:r>
            <a:r>
              <a:rPr kumimoji="0" lang="en-US" sz="4200" b="0" i="0" u="none" strike="noStrike" kern="0" cap="none" spc="-6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 </a:t>
            </a:r>
            <a:r>
              <a:rPr kumimoji="0" lang="en-US" sz="4200" b="0" i="0" u="none" strike="noStrike" kern="0" cap="none" spc="-2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(thing</a:t>
            </a:r>
            <a:r>
              <a:rPr kumimoji="0" lang="en-US" sz="4200" b="0" i="0" u="none" strike="noStrike" kern="0" cap="none" spc="-6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 </a:t>
            </a:r>
            <a:r>
              <a:rPr kumimoji="0" lang="en-US" sz="4200" b="0" i="0" u="none" strike="noStrike" kern="0" cap="none" spc="-3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on</a:t>
            </a:r>
            <a:r>
              <a:rPr kumimoji="0" lang="en-US" sz="4200" b="0" i="0" u="none" strike="noStrike" kern="0" cap="none" spc="-6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 </a:t>
            </a:r>
            <a:r>
              <a:rPr kumimoji="0" lang="en-US" sz="4200" b="0" i="0" u="none" strike="noStrike" kern="0" cap="none" spc="-3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net)</a:t>
            </a:r>
            <a:endParaRPr kumimoji="0" lang="en-US" sz="4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Black"/>
              <a:ea typeface="+mj-ea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5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4469032" y="5169736"/>
            <a:ext cx="2998568" cy="446956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5"/>
          <p:cNvSpPr txBox="1"/>
          <p:nvPr/>
        </p:nvSpPr>
        <p:spPr>
          <a:xfrm>
            <a:off x="4457700" y="739911"/>
            <a:ext cx="9372600" cy="78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algn="ctr">
              <a:lnSpc>
                <a:spcPct val="88888"/>
              </a:lnSpc>
            </a:pPr>
            <a:r>
              <a:rPr lang="th-TH" sz="5400" b="1" dirty="0">
                <a:solidFill>
                  <a:srgbClr val="3B3B3B"/>
                </a:solidFill>
                <a:latin typeface="Arial"/>
                <a:cs typeface="Arial"/>
                <a:sym typeface="Arial"/>
              </a:rPr>
              <a:t>ส่วนประกอบของ </a:t>
            </a:r>
            <a:r>
              <a:rPr lang="en-US" sz="5400" b="1" dirty="0">
                <a:solidFill>
                  <a:srgbClr val="3B3B3B"/>
                </a:solidFill>
                <a:latin typeface="Arial"/>
                <a:cs typeface="Arial"/>
                <a:sym typeface="Arial"/>
              </a:rPr>
              <a:t>IoT</a:t>
            </a:r>
            <a:endParaRPr dirty="0"/>
          </a:p>
        </p:txBody>
      </p:sp>
      <p:pic>
        <p:nvPicPr>
          <p:cNvPr id="468" name="Google Shape;468;p25" descr="A picture containing drawing, food&#10;&#10;Description automatically generated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7661857" y="4131331"/>
            <a:ext cx="1781997" cy="118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5" descr="A picture containing drawing, meter&#10;&#10;Description automatically generated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14251898" y="5988066"/>
            <a:ext cx="3624507" cy="142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5" descr="A close up of a sign&#10;&#10;Description automatically generated"/>
          <p:cNvPicPr preferRelativeResize="0"/>
          <p:nvPr/>
        </p:nvPicPr>
        <p:blipFill rotWithShape="1">
          <a:blip r:embed="rId6" cstate="print">
            <a:alphaModFix/>
          </a:blip>
          <a:srcRect/>
          <a:stretch/>
        </p:blipFill>
        <p:spPr>
          <a:xfrm>
            <a:off x="7703990" y="6580266"/>
            <a:ext cx="1781999" cy="84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5" descr="A drawing of a face&#10;&#10;Description automatically generated"/>
          <p:cNvPicPr preferRelativeResize="0"/>
          <p:nvPr/>
        </p:nvPicPr>
        <p:blipFill rotWithShape="1">
          <a:blip r:embed="rId7" cstate="print">
            <a:alphaModFix/>
          </a:blip>
          <a:srcRect/>
          <a:stretch/>
        </p:blipFill>
        <p:spPr>
          <a:xfrm>
            <a:off x="9706788" y="6698146"/>
            <a:ext cx="885012" cy="613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74;p25"/>
          <p:cNvGrpSpPr/>
          <p:nvPr/>
        </p:nvGrpSpPr>
        <p:grpSpPr>
          <a:xfrm>
            <a:off x="7868838" y="5563432"/>
            <a:ext cx="2694785" cy="692498"/>
            <a:chOff x="4962267" y="3995129"/>
            <a:chExt cx="1796523" cy="461665"/>
          </a:xfrm>
        </p:grpSpPr>
        <p:pic>
          <p:nvPicPr>
            <p:cNvPr id="475" name="Google Shape;475;p25"/>
            <p:cNvPicPr preferRelativeResize="0"/>
            <p:nvPr/>
          </p:nvPicPr>
          <p:blipFill rotWithShape="1">
            <a:blip r:embed="rId8" cstate="print">
              <a:alphaModFix/>
            </a:blip>
            <a:srcRect/>
            <a:stretch/>
          </p:blipFill>
          <p:spPr>
            <a:xfrm>
              <a:off x="4962267" y="4006302"/>
              <a:ext cx="537027" cy="450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25"/>
            <p:cNvPicPr preferRelativeResize="0"/>
            <p:nvPr/>
          </p:nvPicPr>
          <p:blipFill rotWithShape="1">
            <a:blip r:embed="rId9" cstate="print">
              <a:alphaModFix/>
            </a:blip>
            <a:srcRect/>
            <a:stretch/>
          </p:blipFill>
          <p:spPr>
            <a:xfrm>
              <a:off x="5609647" y="3995129"/>
              <a:ext cx="486353" cy="461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25"/>
            <p:cNvPicPr preferRelativeResize="0"/>
            <p:nvPr/>
          </p:nvPicPr>
          <p:blipFill rotWithShape="1">
            <a:blip r:embed="rId10" cstate="print">
              <a:alphaModFix/>
            </a:blip>
            <a:srcRect/>
            <a:stretch/>
          </p:blipFill>
          <p:spPr>
            <a:xfrm>
              <a:off x="6206353" y="3995129"/>
              <a:ext cx="552437" cy="4616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8" name="Google Shape;478;p25" descr="ผลการค้นหารูปภาพสำหรับ sigfox"/>
          <p:cNvPicPr preferRelativeResize="0"/>
          <p:nvPr/>
        </p:nvPicPr>
        <p:blipFill rotWithShape="1">
          <a:blip r:embed="rId11" cstate="print">
            <a:alphaModFix/>
          </a:blip>
          <a:srcRect/>
          <a:stretch/>
        </p:blipFill>
        <p:spPr>
          <a:xfrm>
            <a:off x="9367014" y="4158726"/>
            <a:ext cx="1269225" cy="12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5" descr="A picture containing toy&#10;&#10;Description automatically generated"/>
          <p:cNvPicPr preferRelativeResize="0"/>
          <p:nvPr/>
        </p:nvPicPr>
        <p:blipFill rotWithShape="1">
          <a:blip r:embed="rId12" cstate="print">
            <a:alphaModFix/>
          </a:blip>
          <a:srcRect/>
          <a:stretch/>
        </p:blipFill>
        <p:spPr>
          <a:xfrm>
            <a:off x="4572000" y="2552700"/>
            <a:ext cx="2757603" cy="1904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5"/>
          <p:cNvPicPr preferRelativeResize="0"/>
          <p:nvPr/>
        </p:nvPicPr>
        <p:blipFill rotWithShape="1">
          <a:blip r:embed="rId13" cstate="print">
            <a:alphaModFix/>
          </a:blip>
          <a:srcRect/>
          <a:stretch/>
        </p:blipFill>
        <p:spPr>
          <a:xfrm>
            <a:off x="15076157" y="4424066"/>
            <a:ext cx="1288776" cy="11276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482;p25"/>
          <p:cNvGrpSpPr/>
          <p:nvPr/>
        </p:nvGrpSpPr>
        <p:grpSpPr>
          <a:xfrm>
            <a:off x="11926268" y="4586830"/>
            <a:ext cx="885012" cy="849236"/>
            <a:chOff x="9429558" y="2951860"/>
            <a:chExt cx="941055" cy="892228"/>
          </a:xfrm>
        </p:grpSpPr>
        <p:sp>
          <p:nvSpPr>
            <p:cNvPr id="483" name="Google Shape;483;p25"/>
            <p:cNvSpPr/>
            <p:nvPr/>
          </p:nvSpPr>
          <p:spPr>
            <a:xfrm>
              <a:off x="9429558" y="2951860"/>
              <a:ext cx="941055" cy="89222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195B8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7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4" name="Google Shape;484;p25"/>
            <p:cNvPicPr preferRelativeResize="0"/>
            <p:nvPr/>
          </p:nvPicPr>
          <p:blipFill rotWithShape="1">
            <a:blip r:embed="rId13" cstate="print">
              <a:alphaModFix/>
            </a:blip>
            <a:srcRect/>
            <a:stretch/>
          </p:blipFill>
          <p:spPr>
            <a:xfrm>
              <a:off x="9502279" y="3047962"/>
              <a:ext cx="812309" cy="7107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5" name="Google Shape;485;p25"/>
          <p:cNvPicPr preferRelativeResize="0"/>
          <p:nvPr/>
        </p:nvPicPr>
        <p:blipFill rotWithShape="1">
          <a:blip r:embed="rId14" cstate="print">
            <a:alphaModFix/>
          </a:blip>
          <a:srcRect/>
          <a:stretch/>
        </p:blipFill>
        <p:spPr>
          <a:xfrm>
            <a:off x="14372943" y="4028450"/>
            <a:ext cx="3590148" cy="142188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5"/>
          <p:cNvSpPr txBox="1"/>
          <p:nvPr/>
        </p:nvSpPr>
        <p:spPr>
          <a:xfrm>
            <a:off x="11319493" y="5494740"/>
            <a:ext cx="279974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sz="27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IoT Platform</a:t>
            </a:r>
            <a:endParaRPr dirty="0"/>
          </a:p>
        </p:txBody>
      </p:sp>
      <p:pic>
        <p:nvPicPr>
          <p:cNvPr id="487" name="Google Shape;487;p25" descr="ผลการค้นหารูปภาพสำหรับ playstore app store"/>
          <p:cNvPicPr preferRelativeResize="0"/>
          <p:nvPr/>
        </p:nvPicPr>
        <p:blipFill rotWithShape="1">
          <a:blip r:embed="rId15" cstate="print">
            <a:alphaModFix/>
          </a:blip>
          <a:srcRect/>
          <a:stretch/>
        </p:blipFill>
        <p:spPr>
          <a:xfrm>
            <a:off x="11557802" y="6226061"/>
            <a:ext cx="1738661" cy="114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5" descr="ผลการค้นหารูปภาพสำหรับ chrome"/>
          <p:cNvPicPr preferRelativeResize="0"/>
          <p:nvPr/>
        </p:nvPicPr>
        <p:blipFill rotWithShape="1">
          <a:blip r:embed="rId16" cstate="print">
            <a:alphaModFix/>
          </a:blip>
          <a:srcRect/>
          <a:stretch/>
        </p:blipFill>
        <p:spPr>
          <a:xfrm>
            <a:off x="11572636" y="2805854"/>
            <a:ext cx="1599455" cy="159945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98;p18">
            <a:extLst>
              <a:ext uri="{FF2B5EF4-FFF2-40B4-BE49-F238E27FC236}">
                <a16:creationId xmlns="" xmlns:a16="http://schemas.microsoft.com/office/drawing/2014/main" id="{5D5216F9-9E0A-4340-9EC1-33AFB59D2389}"/>
              </a:ext>
            </a:extLst>
          </p:cNvPr>
          <p:cNvSpPr txBox="1"/>
          <p:nvPr/>
        </p:nvSpPr>
        <p:spPr>
          <a:xfrm>
            <a:off x="4587650" y="1302350"/>
            <a:ext cx="9112701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r>
              <a:rPr lang="en-US" sz="1800" dirty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Instant IoT to build the solution</a:t>
            </a:r>
            <a:endParaRPr dirty="0"/>
          </a:p>
          <a:p>
            <a:pPr algn="ctr"/>
            <a:r>
              <a:rPr lang="en-US" sz="1800" dirty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Easily, Fully and Friendly</a:t>
            </a:r>
            <a:endParaRPr dirty="0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426CC21A-D63E-4FC3-9DF0-9FBA70D354C2}"/>
              </a:ext>
            </a:extLst>
          </p:cNvPr>
          <p:cNvSpPr/>
          <p:nvPr/>
        </p:nvSpPr>
        <p:spPr>
          <a:xfrm>
            <a:off x="10764329" y="2085353"/>
            <a:ext cx="3325604" cy="784860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7C640110-FEA8-488A-A489-4BAA781B9F1C}"/>
              </a:ext>
            </a:extLst>
          </p:cNvPr>
          <p:cNvSpPr/>
          <p:nvPr/>
        </p:nvSpPr>
        <p:spPr>
          <a:xfrm>
            <a:off x="14097000" y="2085353"/>
            <a:ext cx="3886200" cy="784860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pic>
        <p:nvPicPr>
          <p:cNvPr id="33" name="Picture 32" descr="A hand holding a cell phone&#10;&#10;Description automatically generated">
            <a:extLst>
              <a:ext uri="{FF2B5EF4-FFF2-40B4-BE49-F238E27FC236}">
                <a16:creationId xmlns="" xmlns:a16="http://schemas.microsoft.com/office/drawing/2014/main" id="{08F540D0-759E-4119-9402-C53C9C3F7C38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24222" y="7476084"/>
            <a:ext cx="1658079" cy="235590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F4227F40-FF4E-4DA4-A400-7F3B8EC61F37}"/>
              </a:ext>
            </a:extLst>
          </p:cNvPr>
          <p:cNvSpPr/>
          <p:nvPr/>
        </p:nvSpPr>
        <p:spPr>
          <a:xfrm>
            <a:off x="7620000" y="2095500"/>
            <a:ext cx="3131469" cy="78486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F4227F40-FF4E-4DA4-A400-7F3B8EC61F37}"/>
              </a:ext>
            </a:extLst>
          </p:cNvPr>
          <p:cNvSpPr/>
          <p:nvPr/>
        </p:nvSpPr>
        <p:spPr>
          <a:xfrm>
            <a:off x="4343401" y="2095500"/>
            <a:ext cx="3276600" cy="78486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3DDD96D0-C1C6-40CA-8596-9F934EF35E7D}"/>
              </a:ext>
            </a:extLst>
          </p:cNvPr>
          <p:cNvSpPr/>
          <p:nvPr/>
        </p:nvSpPr>
        <p:spPr>
          <a:xfrm>
            <a:off x="405011" y="2095500"/>
            <a:ext cx="3938389" cy="7848600"/>
          </a:xfrm>
          <a:prstGeom prst="rect">
            <a:avLst/>
          </a:prstGeom>
          <a:solidFill>
            <a:schemeClr val="accent3">
              <a:alpha val="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78F15136-98EE-42A8-BE5C-87BC0742FCB8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7200" y="4459350"/>
            <a:ext cx="3859365" cy="2893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88BC751-EDCB-4823-A842-82F333D17286}"/>
              </a:ext>
            </a:extLst>
          </p:cNvPr>
          <p:cNvSpPr txBox="1"/>
          <p:nvPr/>
        </p:nvSpPr>
        <p:spPr>
          <a:xfrm>
            <a:off x="914400" y="2552700"/>
            <a:ext cx="31801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400" dirty="0"/>
              <a:t>เซ็นเซอร์</a:t>
            </a:r>
            <a:endParaRPr lang="en-US" sz="4400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E0CB8BD-B240-4E06-8ABA-2A5207A95608}"/>
              </a:ext>
            </a:extLst>
          </p:cNvPr>
          <p:cNvSpPr txBox="1"/>
          <p:nvPr/>
        </p:nvSpPr>
        <p:spPr>
          <a:xfrm>
            <a:off x="4391619" y="2533688"/>
            <a:ext cx="318016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4400" dirty="0"/>
              <a:t>บอร์ด</a:t>
            </a:r>
            <a:endParaRPr lang="en-US" sz="4400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A97F403-A683-4050-A10B-A03D5C6D40BB}"/>
              </a:ext>
            </a:extLst>
          </p:cNvPr>
          <p:cNvSpPr txBox="1"/>
          <p:nvPr/>
        </p:nvSpPr>
        <p:spPr>
          <a:xfrm>
            <a:off x="7571783" y="2533688"/>
            <a:ext cx="31801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400" dirty="0"/>
              <a:t>ระบบการสื่อสาร</a:t>
            </a:r>
            <a:endParaRPr lang="en-US" sz="4400" dirty="0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9638E3A8-A22F-4B6A-90DD-36BB81A5BDC3}"/>
              </a:ext>
            </a:extLst>
          </p:cNvPr>
          <p:cNvSpPr txBox="1"/>
          <p:nvPr/>
        </p:nvSpPr>
        <p:spPr>
          <a:xfrm>
            <a:off x="10778692" y="2547839"/>
            <a:ext cx="31801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400" dirty="0"/>
              <a:t>แพลตฟอร์ม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668896" y="680115"/>
            <a:ext cx="16780904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66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หัวข้อในการอบรมเชิงปฏิบัติการสมาร์ทฟาร์ม</a:t>
            </a:r>
            <a:endParaRPr kumimoji="0" lang="th-TH" sz="64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/>
              <a:ea typeface="+mj-ea"/>
              <a:cs typeface="Arial Black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914400" y="3543300"/>
            <a:ext cx="16459199" cy="3819635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th-TH" sz="4800" dirty="0" smtClean="0">
                <a:solidFill>
                  <a:schemeClr val="bg1"/>
                </a:solidFill>
              </a:rPr>
              <a:t> ทำความรู้จัก </a:t>
            </a:r>
            <a:r>
              <a:rPr lang="en-US" sz="4800" dirty="0" err="1" smtClean="0">
                <a:solidFill>
                  <a:schemeClr val="bg1"/>
                </a:solidFill>
              </a:rPr>
              <a:t>IoT</a:t>
            </a:r>
            <a:r>
              <a:rPr lang="en-US" sz="4800" dirty="0" smtClean="0">
                <a:solidFill>
                  <a:schemeClr val="bg1"/>
                </a:solidFill>
              </a:rPr>
              <a:t> (Internet of Things) </a:t>
            </a:r>
          </a:p>
          <a:p>
            <a:pPr lvl="0">
              <a:buFont typeface="Arial" pitchFamily="34" charset="0"/>
              <a:buChar char="•"/>
            </a:pPr>
            <a:r>
              <a:rPr lang="th-TH" sz="4800" dirty="0" smtClean="0">
                <a:solidFill>
                  <a:schemeClr val="bg1"/>
                </a:solidFill>
              </a:rPr>
              <a:t> สมาร์ทฟาร์ม </a:t>
            </a:r>
            <a:r>
              <a:rPr lang="en-US" sz="4800" dirty="0" smtClean="0">
                <a:solidFill>
                  <a:schemeClr val="bg1"/>
                </a:solidFill>
              </a:rPr>
              <a:t>(Smart Farm)</a:t>
            </a:r>
          </a:p>
          <a:p>
            <a:pPr lvl="0">
              <a:buFont typeface="Arial" pitchFamily="34" charset="0"/>
              <a:buChar char="•"/>
            </a:pPr>
            <a:r>
              <a:rPr lang="th-TH" sz="4800" dirty="0" smtClean="0">
                <a:solidFill>
                  <a:schemeClr val="bg1"/>
                </a:solidFill>
              </a:rPr>
              <a:t> ธิงคอนโทรลดอทไอโอ </a:t>
            </a:r>
            <a:r>
              <a:rPr lang="en-US" sz="4800" dirty="0" smtClean="0">
                <a:solidFill>
                  <a:schemeClr val="bg1"/>
                </a:solidFill>
              </a:rPr>
              <a:t>(thingcontrol.io)</a:t>
            </a:r>
            <a:r>
              <a:rPr lang="th-TH" sz="4800" dirty="0" smtClean="0">
                <a:solidFill>
                  <a:schemeClr val="bg1"/>
                </a:solidFill>
              </a:rPr>
              <a:t> สื่อกลางของ </a:t>
            </a:r>
            <a:r>
              <a:rPr lang="en-US" sz="4800" dirty="0" err="1" smtClean="0">
                <a:solidFill>
                  <a:schemeClr val="bg1"/>
                </a:solidFill>
              </a:rPr>
              <a:t>IoT</a:t>
            </a:r>
            <a:r>
              <a:rPr lang="en-US" sz="4800" dirty="0" smtClean="0">
                <a:solidFill>
                  <a:schemeClr val="bg1"/>
                </a:solidFill>
              </a:rPr>
              <a:t> </a:t>
            </a:r>
          </a:p>
          <a:p>
            <a:pPr lvl="0">
              <a:buFont typeface="Arial" pitchFamily="34" charset="0"/>
              <a:buChar char="•"/>
            </a:pPr>
            <a:r>
              <a:rPr lang="th-TH" sz="4800" dirty="0" smtClean="0">
                <a:solidFill>
                  <a:schemeClr val="bg1"/>
                </a:solidFill>
              </a:rPr>
              <a:t> การตั้งค่าสำหรับการใช้งาน ธิงคอนโทรลดอทไอโอ </a:t>
            </a:r>
            <a:r>
              <a:rPr lang="en-US" sz="4800" dirty="0" smtClean="0">
                <a:solidFill>
                  <a:schemeClr val="bg1"/>
                </a:solidFill>
              </a:rPr>
              <a:t>(thingcontrol.io)</a:t>
            </a:r>
          </a:p>
          <a:p>
            <a:pPr lvl="0">
              <a:buFont typeface="Arial" pitchFamily="34" charset="0"/>
              <a:buChar char="•"/>
            </a:pPr>
            <a:r>
              <a:rPr lang="th-TH" sz="4800" dirty="0" smtClean="0">
                <a:solidFill>
                  <a:schemeClr val="bg1"/>
                </a:solidFill>
              </a:rPr>
              <a:t> การอบรมเชิงปฏิบัติการ </a:t>
            </a:r>
            <a:r>
              <a:rPr lang="en-US" sz="4800" dirty="0" smtClean="0">
                <a:solidFill>
                  <a:schemeClr val="bg1"/>
                </a:solidFill>
              </a:rPr>
              <a:t>(Workshop)</a:t>
            </a:r>
            <a:r>
              <a:rPr lang="th-TH" sz="4800" dirty="0" smtClean="0">
                <a:solidFill>
                  <a:schemeClr val="bg1"/>
                </a:solidFill>
              </a:rPr>
              <a:t> สำหรับงานโรงเรือน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557" y="90172"/>
            <a:ext cx="12296775" cy="2105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600" spc="515" dirty="0">
                <a:solidFill>
                  <a:srgbClr val="FFFFFF"/>
                </a:solidFill>
              </a:rPr>
              <a:t>I</a:t>
            </a:r>
            <a:r>
              <a:rPr lang="en-US" sz="13600" spc="515" dirty="0">
                <a:solidFill>
                  <a:srgbClr val="FFFFFF"/>
                </a:solidFill>
              </a:rPr>
              <a:t>o</a:t>
            </a:r>
            <a:r>
              <a:rPr sz="13600" spc="515" dirty="0">
                <a:solidFill>
                  <a:srgbClr val="FFFFFF"/>
                </a:solidFill>
              </a:rPr>
              <a:t>T</a:t>
            </a:r>
            <a:r>
              <a:rPr lang="th-TH" sz="13600" spc="-165" dirty="0">
                <a:solidFill>
                  <a:srgbClr val="FFFFFF"/>
                </a:solidFill>
              </a:rPr>
              <a:t> คืออะไร</a:t>
            </a:r>
            <a:r>
              <a:rPr lang="en-US" sz="13600" spc="-165" dirty="0">
                <a:solidFill>
                  <a:srgbClr val="FFFFFF"/>
                </a:solidFill>
              </a:rPr>
              <a:t>?</a:t>
            </a:r>
            <a:endParaRPr sz="13600" dirty="0"/>
          </a:p>
        </p:txBody>
      </p:sp>
      <p:sp>
        <p:nvSpPr>
          <p:cNvPr id="4" name="object 4"/>
          <p:cNvSpPr txBox="1"/>
          <p:nvPr/>
        </p:nvSpPr>
        <p:spPr>
          <a:xfrm>
            <a:off x="914400" y="3543300"/>
            <a:ext cx="16459199" cy="5050742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lang="en-US" sz="4000" spc="40" dirty="0">
                <a:solidFill>
                  <a:srgbClr val="FFFFFF"/>
                </a:solidFill>
                <a:latin typeface="Arial"/>
                <a:cs typeface="Arial"/>
              </a:rPr>
              <a:t>Internet of Things (IoT) </a:t>
            </a:r>
            <a:r>
              <a:rPr lang="th-TH" sz="4000" spc="40" dirty="0">
                <a:solidFill>
                  <a:srgbClr val="FFFFFF"/>
                </a:solidFill>
                <a:latin typeface="Arial"/>
                <a:cs typeface="Arial"/>
              </a:rPr>
              <a:t>คือการที่อุปกรณ์อิเล็กทรอนิกส์ต่างๆ สามารถเชื่อมโยงหรือส่งข้อมูลถึงกันได้ด้วยอินเทอร์เน็ต โดยไม่ต้องป้อนข้อมูล การเชื่อมโยงนี้ง่ายจนทำให้เราสามารถสั่งการควบคุมการใช้งานอุปกรณ์อิเล็กทรอนิกส์ต่างๆ ผ่านทางเครือข่ายอินเตอร์เน็ตได้ ไปจนถึงการเชื่อมโยงการใช้งานอุปกรณ์อิเล็กทรอนิกส์ต่างๆ ผ่านทางเครือข่ายอินเตอร์เน็ตเข้ากับการใช้งานอื่นๆ จนเกิดเป็นบรรดา </a:t>
            </a:r>
            <a:r>
              <a:rPr lang="en-US" sz="4000" spc="40" dirty="0">
                <a:solidFill>
                  <a:srgbClr val="FFFFFF"/>
                </a:solidFill>
                <a:latin typeface="Arial"/>
                <a:cs typeface="Arial"/>
              </a:rPr>
              <a:t>Smart </a:t>
            </a:r>
            <a:r>
              <a:rPr lang="th-TH" sz="4000" spc="40" dirty="0">
                <a:solidFill>
                  <a:srgbClr val="FFFFFF"/>
                </a:solidFill>
                <a:latin typeface="Arial"/>
                <a:cs typeface="Arial"/>
              </a:rPr>
              <a:t>ต่างๆ ได้แก่ </a:t>
            </a:r>
            <a:r>
              <a:rPr lang="en-US" sz="4000" spc="40" dirty="0">
                <a:solidFill>
                  <a:srgbClr val="FFFFFF"/>
                </a:solidFill>
                <a:latin typeface="Arial"/>
                <a:cs typeface="Arial"/>
              </a:rPr>
              <a:t>Smart Device, Smart Grid, Smart Home, Smart Network, Smart Intelligent Transportation </a:t>
            </a:r>
            <a:r>
              <a:rPr lang="th-TH" sz="4000" spc="40" dirty="0">
                <a:solidFill>
                  <a:srgbClr val="FFFFFF"/>
                </a:solidFill>
                <a:latin typeface="Arial"/>
                <a:cs typeface="Arial"/>
              </a:rPr>
              <a:t>ทั้งหลายที่เราเคยได้ยินนั่นเอง ซึ่งแตกต่างจากในอดีตที่อุปกรณ์อิเล็กทรอนิกส์เป็นเพียงสื่อกลางในการส่งและแสดงข้อมูลเท่านั้น</a:t>
            </a:r>
            <a:endParaRPr lang="en-US" sz="4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6796" y="2280906"/>
            <a:ext cx="13315949" cy="5724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8C73CFD-86FB-4201-955E-2903A286B1C7}"/>
              </a:ext>
            </a:extLst>
          </p:cNvPr>
          <p:cNvSpPr txBox="1"/>
          <p:nvPr/>
        </p:nvSpPr>
        <p:spPr>
          <a:xfrm>
            <a:off x="3429000" y="3238500"/>
            <a:ext cx="45720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5400" b="1" i="0" dirty="0">
                <a:solidFill>
                  <a:sysClr val="windowText" lastClr="000000"/>
                </a:solidFill>
                <a:effectLst/>
                <a:latin typeface="arial" panose="020B0604020202020204" pitchFamily="34" charset="0"/>
              </a:rPr>
              <a:t>เควิน แอชตัน</a:t>
            </a:r>
            <a:endParaRPr lang="en-US" sz="5400" b="1" dirty="0">
              <a:solidFill>
                <a:sysClr val="windowText" lastClr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629D365-F533-4418-BC47-8C4EB2F4831F}"/>
              </a:ext>
            </a:extLst>
          </p:cNvPr>
          <p:cNvSpPr txBox="1"/>
          <p:nvPr/>
        </p:nvSpPr>
        <p:spPr>
          <a:xfrm>
            <a:off x="3429000" y="4457700"/>
            <a:ext cx="6858000" cy="13942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th-TH" sz="3600" b="1" i="0" dirty="0">
                <a:solidFill>
                  <a:sysClr val="windowText" lastClr="000000"/>
                </a:solidFill>
                <a:effectLst/>
                <a:latin typeface="Arial" panose="020B0604020202020204" pitchFamily="34" charset="0"/>
              </a:rPr>
              <a:t>ผู้บุกเบิกเทคโนโลยีชาวอังกฤษ</a:t>
            </a:r>
            <a:endParaRPr lang="en-US" sz="3600" b="1" i="0" dirty="0">
              <a:solidFill>
                <a:sysClr val="windowText" lastClr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th-TH" sz="3600" b="1" i="0" dirty="0">
                <a:solidFill>
                  <a:sysClr val="windowText" lastClr="000000"/>
                </a:solidFill>
                <a:effectLst/>
                <a:latin typeface="Arial" panose="020B0604020202020204" pitchFamily="34" charset="0"/>
              </a:rPr>
              <a:t>และผู้คิดค้นแนวคิด </a:t>
            </a:r>
            <a:r>
              <a:rPr lang="en-US" sz="3600" b="1" i="0" dirty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Internet Of Things</a:t>
            </a:r>
            <a:endParaRPr lang="en-US" sz="3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1140" y="4029092"/>
            <a:ext cx="15285719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th-TH" sz="7200" spc="229" dirty="0">
                <a:solidFill>
                  <a:srgbClr val="FFFFFF"/>
                </a:solidFill>
              </a:rPr>
              <a:t>อะไรคือส่วนประกอบสำคัญของ </a:t>
            </a:r>
            <a:r>
              <a:rPr lang="en-US" sz="7200" spc="229" dirty="0">
                <a:solidFill>
                  <a:srgbClr val="FFFFFF"/>
                </a:solidFill>
              </a:rPr>
              <a:t>Internet Of Things?</a:t>
            </a:r>
            <a:endParaRPr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28368" y="1028699"/>
            <a:ext cx="13830300" cy="8229600"/>
            <a:chOff x="2228368" y="1028699"/>
            <a:chExt cx="13830300" cy="8229600"/>
          </a:xfrm>
        </p:grpSpPr>
        <p:sp>
          <p:nvSpPr>
            <p:cNvPr id="3" name="object 3"/>
            <p:cNvSpPr/>
            <p:nvPr/>
          </p:nvSpPr>
          <p:spPr>
            <a:xfrm>
              <a:off x="2228368" y="1028699"/>
              <a:ext cx="13830299" cy="82295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50649" y="1028699"/>
              <a:ext cx="13782659" cy="82295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923573" y="9392875"/>
            <a:ext cx="6980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https</a:t>
            </a:r>
            <a:r>
              <a:rPr sz="1600" spc="-5" dirty="0">
                <a:latin typeface="Arial"/>
                <a:cs typeface="Arial"/>
                <a:hlinkClick r:id="rId4"/>
              </a:rPr>
              <a:t>://www.rfpage.com/what-are-the-major-components-of-internet-of-things/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6045E193-4990-4925-80E8-592E9FC9DC98}"/>
              </a:ext>
            </a:extLst>
          </p:cNvPr>
          <p:cNvSpPr txBox="1">
            <a:spLocks/>
          </p:cNvSpPr>
          <p:nvPr/>
        </p:nvSpPr>
        <p:spPr>
          <a:xfrm>
            <a:off x="5105401" y="1409700"/>
            <a:ext cx="7239000" cy="68993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th-TH" sz="4400" dirty="0">
                <a:latin typeface="Arial" panose="020B0604020202020204" pitchFamily="34" charset="0"/>
              </a:rPr>
              <a:t>ส่วนประกอบสำคัญของ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04E92BD-44B4-4EF3-9DEE-383AF3EF5544}"/>
              </a:ext>
            </a:extLst>
          </p:cNvPr>
          <p:cNvSpPr txBox="1"/>
          <p:nvPr/>
        </p:nvSpPr>
        <p:spPr>
          <a:xfrm>
            <a:off x="3124200" y="2476500"/>
            <a:ext cx="228600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6000" dirty="0">
                <a:solidFill>
                  <a:sysClr val="windowText" lastClr="000000"/>
                </a:solidFill>
              </a:rPr>
              <a:t>อุปกรณ์</a:t>
            </a:r>
            <a:endParaRPr lang="en-US" sz="6000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68979FD-3D60-4CD0-8A35-536DA3A3BF57}"/>
              </a:ext>
            </a:extLst>
          </p:cNvPr>
          <p:cNvSpPr txBox="1"/>
          <p:nvPr/>
        </p:nvSpPr>
        <p:spPr>
          <a:xfrm>
            <a:off x="5638800" y="4914900"/>
            <a:ext cx="17526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ysClr val="windowText" lastClr="000000"/>
                </a:solidFill>
              </a:rPr>
              <a:t>เชื่อมผ่านระบบเครือข่ายไร้สาย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A7F13F4-D539-49CA-B617-5B70A4078385}"/>
              </a:ext>
            </a:extLst>
          </p:cNvPr>
          <p:cNvSpPr txBox="1"/>
          <p:nvPr/>
        </p:nvSpPr>
        <p:spPr>
          <a:xfrm>
            <a:off x="4747787" y="6175175"/>
            <a:ext cx="7152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2000" dirty="0"/>
              <a:t>ข้อมูล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26004DF-3654-4E29-9352-1A8AC93E9508}"/>
              </a:ext>
            </a:extLst>
          </p:cNvPr>
          <p:cNvSpPr txBox="1"/>
          <p:nvPr/>
        </p:nvSpPr>
        <p:spPr>
          <a:xfrm>
            <a:off x="5638800" y="8420100"/>
            <a:ext cx="175260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4400" b="0" i="0" dirty="0">
                <a:solidFill>
                  <a:sysClr val="windowText" lastClr="000000"/>
                </a:solidFill>
                <a:effectLst/>
                <a:latin typeface="arial" panose="020B0604020202020204" pitchFamily="34" charset="0"/>
              </a:rPr>
              <a:t>เกตเวย์</a:t>
            </a:r>
            <a:endParaRPr 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95D59D8-6FCC-4144-AA27-D35A1711A3E0}"/>
              </a:ext>
            </a:extLst>
          </p:cNvPr>
          <p:cNvSpPr txBox="1"/>
          <p:nvPr/>
        </p:nvSpPr>
        <p:spPr>
          <a:xfrm>
            <a:off x="8112552" y="6375230"/>
            <a:ext cx="7152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2000" dirty="0"/>
              <a:t>ข้อมูล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89FDD65-2333-444C-B223-8E74792FCE9C}"/>
              </a:ext>
            </a:extLst>
          </p:cNvPr>
          <p:cNvSpPr txBox="1"/>
          <p:nvPr/>
        </p:nvSpPr>
        <p:spPr>
          <a:xfrm>
            <a:off x="7162800" y="2630388"/>
            <a:ext cx="36576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4000" dirty="0">
                <a:solidFill>
                  <a:sysClr val="windowText" lastClr="000000"/>
                </a:solidFill>
              </a:rPr>
              <a:t>ฐานข้อมูลบนอินเตอร์เน็ต</a:t>
            </a:r>
            <a:endParaRPr 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1C2F52C-1C64-4D6A-BB39-E4ED91E75A2E}"/>
              </a:ext>
            </a:extLst>
          </p:cNvPr>
          <p:cNvSpPr txBox="1"/>
          <p:nvPr/>
        </p:nvSpPr>
        <p:spPr>
          <a:xfrm>
            <a:off x="10421937" y="5349004"/>
            <a:ext cx="7152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2000" dirty="0"/>
              <a:t>ข้อมูล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C38B419-7ED3-411C-8438-FE6CC03C5124}"/>
              </a:ext>
            </a:extLst>
          </p:cNvPr>
          <p:cNvSpPr txBox="1"/>
          <p:nvPr/>
        </p:nvSpPr>
        <p:spPr>
          <a:xfrm>
            <a:off x="12725400" y="6567795"/>
            <a:ext cx="7152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2000" dirty="0"/>
              <a:t>ข้อมูล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AB0D209-2A38-4279-BD15-A621098F8271}"/>
              </a:ext>
            </a:extLst>
          </p:cNvPr>
          <p:cNvSpPr txBox="1"/>
          <p:nvPr/>
        </p:nvSpPr>
        <p:spPr>
          <a:xfrm>
            <a:off x="11506200" y="8420100"/>
            <a:ext cx="19344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dirty="0"/>
              <a:t>ทำการวิเคราะห์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9EE4711-326A-413E-A7B0-D5A0085F2D00}"/>
              </a:ext>
            </a:extLst>
          </p:cNvPr>
          <p:cNvSpPr txBox="1"/>
          <p:nvPr/>
        </p:nvSpPr>
        <p:spPr>
          <a:xfrm>
            <a:off x="11674254" y="2699675"/>
            <a:ext cx="36576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4000" dirty="0">
                <a:solidFill>
                  <a:sysClr val="windowText" lastClr="000000"/>
                </a:solidFill>
              </a:rPr>
              <a:t>มือถือของผู้ใช้</a:t>
            </a:r>
            <a:endParaRPr lang="en-US" sz="4000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358900"/>
            <a:ext cx="1221359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chemeClr val="bg1"/>
                </a:solidFill>
              </a:rPr>
              <a:t>1</a:t>
            </a:r>
            <a:r>
              <a:rPr sz="5400">
                <a:solidFill>
                  <a:schemeClr val="bg1"/>
                </a:solidFill>
              </a:rPr>
              <a:t>. </a:t>
            </a:r>
            <a:r>
              <a:rPr lang="th-TH" sz="5400">
                <a:solidFill>
                  <a:schemeClr val="bg1"/>
                </a:solidFill>
              </a:rPr>
              <a:t>อุปกรณ</a:t>
            </a:r>
            <a:r>
              <a:rPr lang="th-TH" sz="5400" dirty="0">
                <a:solidFill>
                  <a:schemeClr val="bg1"/>
                </a:solidFill>
              </a:rPr>
              <a:t>์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3502" y="3031563"/>
            <a:ext cx="206455" cy="206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69078" y="2587887"/>
            <a:ext cx="11838940" cy="3447098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lang="th-TH" sz="4800" dirty="0">
                <a:solidFill>
                  <a:schemeClr val="bg1"/>
                </a:solidFill>
              </a:rPr>
              <a:t>เซ็นเซอร์ทั่วไป</a:t>
            </a:r>
            <a:endParaRPr sz="4800" dirty="0">
              <a:solidFill>
                <a:schemeClr val="bg1"/>
              </a:solidFill>
            </a:endParaRPr>
          </a:p>
          <a:p>
            <a:pPr marL="12700" marR="5080">
              <a:lnSpc>
                <a:spcPts val="6809"/>
              </a:lnSpc>
              <a:spcBef>
                <a:spcPts val="390"/>
              </a:spcBef>
            </a:pPr>
            <a:r>
              <a:rPr lang="th-TH" sz="4850" spc="64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lang="th-TH" sz="4800" dirty="0">
                <a:solidFill>
                  <a:schemeClr val="bg1"/>
                </a:solidFill>
              </a:rPr>
              <a:t>เซ็นเซอร์วัดอุณหภูมิ เทอร์โมสตัท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th-TH" sz="4800" dirty="0">
                <a:solidFill>
                  <a:schemeClr val="bg1"/>
                </a:solidFill>
              </a:rPr>
              <a:t>และความกดอากาศ</a:t>
            </a:r>
            <a:endParaRPr sz="4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lang="th-TH" sz="4850" spc="53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lang="th-TH" sz="4800" dirty="0">
                <a:solidFill>
                  <a:schemeClr val="bg1"/>
                </a:solidFill>
              </a:rPr>
              <a:t>ระดับความชื้น</a:t>
            </a:r>
            <a:r>
              <a:rPr lang="th-TH" sz="4850" spc="47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th-TH" sz="4800" dirty="0">
                <a:solidFill>
                  <a:schemeClr val="bg1"/>
                </a:solidFill>
              </a:rPr>
              <a:t>ตรวจจับระดับความเข้มของแสง</a:t>
            </a: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lang="th-TH" sz="4800" dirty="0">
                <a:solidFill>
                  <a:schemeClr val="bg1"/>
                </a:solidFill>
              </a:rPr>
              <a:t> </a:t>
            </a:r>
            <a:r>
              <a:rPr lang="th-TH" sz="4850" spc="-70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lang="en-US" sz="4850" spc="600" dirty="0">
                <a:solidFill>
                  <a:srgbClr val="FFFFFF"/>
                </a:solidFill>
                <a:latin typeface="Times New Roman"/>
                <a:cs typeface="Times New Roman"/>
              </a:rPr>
              <a:t>RFID</a:t>
            </a:r>
            <a:endParaRPr sz="48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174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00435" y="2907035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789968" y="2576200"/>
            <a:ext cx="14708062" cy="44109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5470" marR="5080">
              <a:lnSpc>
                <a:spcPct val="116300"/>
              </a:lnSpc>
              <a:spcBef>
                <a:spcPts val="100"/>
              </a:spcBef>
            </a:pPr>
            <a:r>
              <a:rPr lang="th-TH" sz="4400" dirty="0">
                <a:latin typeface="Arial" panose="020B0604020202020204" pitchFamily="34" charset="0"/>
              </a:rPr>
              <a:t>อุปกรณ์ส่วนมากสามารถเชื่อมต่อกับเครือข่ายใช้พลังงานต่ำไร้สายได้อย่าง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Wi-Fi, ZigBee, Bluetooth, Z-wave,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h-TH" sz="4400" dirty="0">
                <a:latin typeface="Arial" panose="020B0604020202020204" pitchFamily="34" charset="0"/>
              </a:rPr>
              <a:t>และอื่นๆ เทคโนโลยีไร้สายแต่ละตัวมีข้อดีและข้อเสียในการใช้พลังงาน อัตราส่งข้อมูล และประสิทธิภาพโดยรวม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97932" y="1373192"/>
            <a:ext cx="7261225" cy="7883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h-TH" sz="3600" b="0" spc="320" dirty="0">
                <a:solidFill>
                  <a:srgbClr val="FFFFFF"/>
                </a:solidFill>
                <a:latin typeface="Times New Roman"/>
                <a:cs typeface="Times New Roman"/>
              </a:rPr>
              <a:t>อุปกรณ์เชื่อมต่อกันอย่างไร</a:t>
            </a:r>
            <a:r>
              <a:rPr sz="3600" b="0" spc="415" dirty="0">
                <a:solidFill>
                  <a:srgbClr val="FFFFFF"/>
                </a:solidFill>
                <a:latin typeface="Times New Roman"/>
                <a:cs typeface="Times New Roman"/>
              </a:rPr>
              <a:t>?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60940" y="9104351"/>
            <a:ext cx="60096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https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://www.rfpage.com/top-wireless-technologies-iot-5g-networks/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064812" y="7260777"/>
            <a:ext cx="2705099" cy="6572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52196" y="6579168"/>
            <a:ext cx="2800349" cy="2019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27871" y="6963811"/>
            <a:ext cx="2619374" cy="12477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064812" y="1020442"/>
            <a:ext cx="2657474" cy="17716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52196" y="862519"/>
            <a:ext cx="3667139" cy="1828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343079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1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1645" y="682631"/>
            <a:ext cx="4520555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2. </a:t>
            </a:r>
            <a:r>
              <a:rPr lang="th-TH" dirty="0">
                <a:solidFill>
                  <a:schemeClr val="bg1"/>
                </a:solidFill>
              </a:rPr>
              <a:t>เกตเวย์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915841" y="2735006"/>
            <a:ext cx="4968875" cy="4968875"/>
          </a:xfrm>
          <a:custGeom>
            <a:avLst/>
            <a:gdLst/>
            <a:ahLst/>
            <a:cxnLst/>
            <a:rect l="l" t="t" r="r" b="b"/>
            <a:pathLst>
              <a:path w="4968875" h="4968875">
                <a:moveTo>
                  <a:pt x="4471989" y="4968876"/>
                </a:moveTo>
                <a:lnTo>
                  <a:pt x="496887" y="4968876"/>
                </a:lnTo>
                <a:lnTo>
                  <a:pt x="449030" y="4966602"/>
                </a:lnTo>
                <a:lnTo>
                  <a:pt x="402460" y="4959918"/>
                </a:lnTo>
                <a:lnTo>
                  <a:pt x="357387" y="4949031"/>
                </a:lnTo>
                <a:lnTo>
                  <a:pt x="314018" y="4934152"/>
                </a:lnTo>
                <a:lnTo>
                  <a:pt x="272561" y="4915486"/>
                </a:lnTo>
                <a:lnTo>
                  <a:pt x="233224" y="4893243"/>
                </a:lnTo>
                <a:lnTo>
                  <a:pt x="196216" y="4867631"/>
                </a:lnTo>
                <a:lnTo>
                  <a:pt x="161745" y="4838858"/>
                </a:lnTo>
                <a:lnTo>
                  <a:pt x="130018" y="4807131"/>
                </a:lnTo>
                <a:lnTo>
                  <a:pt x="101245" y="4772660"/>
                </a:lnTo>
                <a:lnTo>
                  <a:pt x="75633" y="4735652"/>
                </a:lnTo>
                <a:lnTo>
                  <a:pt x="53390" y="4696315"/>
                </a:lnTo>
                <a:lnTo>
                  <a:pt x="34724" y="4654858"/>
                </a:lnTo>
                <a:lnTo>
                  <a:pt x="19844" y="4611489"/>
                </a:lnTo>
                <a:lnTo>
                  <a:pt x="8958" y="4566416"/>
                </a:lnTo>
                <a:lnTo>
                  <a:pt x="2274" y="4519846"/>
                </a:lnTo>
                <a:lnTo>
                  <a:pt x="0" y="4471989"/>
                </a:lnTo>
                <a:lnTo>
                  <a:pt x="0" y="496887"/>
                </a:lnTo>
                <a:lnTo>
                  <a:pt x="2274" y="449030"/>
                </a:lnTo>
                <a:lnTo>
                  <a:pt x="8958" y="402460"/>
                </a:lnTo>
                <a:lnTo>
                  <a:pt x="19844" y="357387"/>
                </a:lnTo>
                <a:lnTo>
                  <a:pt x="34724" y="314018"/>
                </a:lnTo>
                <a:lnTo>
                  <a:pt x="53390" y="272561"/>
                </a:lnTo>
                <a:lnTo>
                  <a:pt x="75633" y="233224"/>
                </a:lnTo>
                <a:lnTo>
                  <a:pt x="101245" y="196216"/>
                </a:lnTo>
                <a:lnTo>
                  <a:pt x="130018" y="161745"/>
                </a:lnTo>
                <a:lnTo>
                  <a:pt x="161745" y="130018"/>
                </a:lnTo>
                <a:lnTo>
                  <a:pt x="196216" y="101245"/>
                </a:lnTo>
                <a:lnTo>
                  <a:pt x="233224" y="75633"/>
                </a:lnTo>
                <a:lnTo>
                  <a:pt x="272561" y="53390"/>
                </a:lnTo>
                <a:lnTo>
                  <a:pt x="314018" y="34724"/>
                </a:lnTo>
                <a:lnTo>
                  <a:pt x="357387" y="19844"/>
                </a:lnTo>
                <a:lnTo>
                  <a:pt x="402460" y="8958"/>
                </a:lnTo>
                <a:lnTo>
                  <a:pt x="449030" y="2274"/>
                </a:lnTo>
                <a:lnTo>
                  <a:pt x="496887" y="0"/>
                </a:lnTo>
                <a:lnTo>
                  <a:pt x="4471989" y="0"/>
                </a:lnTo>
                <a:lnTo>
                  <a:pt x="4519846" y="2274"/>
                </a:lnTo>
                <a:lnTo>
                  <a:pt x="4566416" y="8958"/>
                </a:lnTo>
                <a:lnTo>
                  <a:pt x="4611489" y="19844"/>
                </a:lnTo>
                <a:lnTo>
                  <a:pt x="4654858" y="34724"/>
                </a:lnTo>
                <a:lnTo>
                  <a:pt x="4696315" y="53390"/>
                </a:lnTo>
                <a:lnTo>
                  <a:pt x="4735652" y="75633"/>
                </a:lnTo>
                <a:lnTo>
                  <a:pt x="4772660" y="101245"/>
                </a:lnTo>
                <a:lnTo>
                  <a:pt x="4807131" y="130018"/>
                </a:lnTo>
                <a:lnTo>
                  <a:pt x="4838858" y="161745"/>
                </a:lnTo>
                <a:lnTo>
                  <a:pt x="4867631" y="196216"/>
                </a:lnTo>
                <a:lnTo>
                  <a:pt x="4893243" y="233224"/>
                </a:lnTo>
                <a:lnTo>
                  <a:pt x="4915486" y="272561"/>
                </a:lnTo>
                <a:lnTo>
                  <a:pt x="4934152" y="314018"/>
                </a:lnTo>
                <a:lnTo>
                  <a:pt x="4949031" y="357387"/>
                </a:lnTo>
                <a:lnTo>
                  <a:pt x="4959918" y="402460"/>
                </a:lnTo>
                <a:lnTo>
                  <a:pt x="4966602" y="449030"/>
                </a:lnTo>
                <a:lnTo>
                  <a:pt x="4968876" y="496887"/>
                </a:lnTo>
                <a:lnTo>
                  <a:pt x="4968876" y="4471989"/>
                </a:lnTo>
                <a:lnTo>
                  <a:pt x="4966602" y="4519846"/>
                </a:lnTo>
                <a:lnTo>
                  <a:pt x="4959918" y="4566416"/>
                </a:lnTo>
                <a:lnTo>
                  <a:pt x="4949031" y="4611489"/>
                </a:lnTo>
                <a:lnTo>
                  <a:pt x="4934152" y="4654858"/>
                </a:lnTo>
                <a:lnTo>
                  <a:pt x="4915486" y="4696315"/>
                </a:lnTo>
                <a:lnTo>
                  <a:pt x="4893243" y="4735652"/>
                </a:lnTo>
                <a:lnTo>
                  <a:pt x="4867631" y="4772660"/>
                </a:lnTo>
                <a:lnTo>
                  <a:pt x="4838858" y="4807131"/>
                </a:lnTo>
                <a:lnTo>
                  <a:pt x="4807131" y="4838858"/>
                </a:lnTo>
                <a:lnTo>
                  <a:pt x="4772660" y="4867631"/>
                </a:lnTo>
                <a:lnTo>
                  <a:pt x="4735652" y="4893243"/>
                </a:lnTo>
                <a:lnTo>
                  <a:pt x="4696315" y="4915486"/>
                </a:lnTo>
                <a:lnTo>
                  <a:pt x="4654858" y="4934152"/>
                </a:lnTo>
                <a:lnTo>
                  <a:pt x="4611489" y="4949031"/>
                </a:lnTo>
                <a:lnTo>
                  <a:pt x="4566416" y="4959918"/>
                </a:lnTo>
                <a:lnTo>
                  <a:pt x="4519846" y="4966602"/>
                </a:lnTo>
                <a:lnTo>
                  <a:pt x="4471989" y="4968876"/>
                </a:lnTo>
                <a:close/>
              </a:path>
            </a:pathLst>
          </a:custGeom>
          <a:solidFill>
            <a:srgbClr val="E6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549565" y="4667313"/>
            <a:ext cx="370141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th-TH" sz="5600" spc="-5" dirty="0">
                <a:latin typeface="Arial"/>
                <a:cs typeface="Arial"/>
              </a:rPr>
              <a:t>ฐานข้อมูล</a:t>
            </a:r>
            <a:endParaRPr sz="56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83319" y="2762255"/>
            <a:ext cx="1162050" cy="1162050"/>
          </a:xfrm>
          <a:custGeom>
            <a:avLst/>
            <a:gdLst/>
            <a:ahLst/>
            <a:cxnLst/>
            <a:rect l="l" t="t" r="r" b="b"/>
            <a:pathLst>
              <a:path w="1162050" h="1162050">
                <a:moveTo>
                  <a:pt x="581025" y="1162050"/>
                </a:moveTo>
                <a:lnTo>
                  <a:pt x="538286" y="1160476"/>
                </a:lnTo>
                <a:lnTo>
                  <a:pt x="495770" y="1155761"/>
                </a:lnTo>
                <a:lnTo>
                  <a:pt x="453717" y="1147931"/>
                </a:lnTo>
                <a:lnTo>
                  <a:pt x="412361" y="1137030"/>
                </a:lnTo>
                <a:lnTo>
                  <a:pt x="371920" y="1123118"/>
                </a:lnTo>
                <a:lnTo>
                  <a:pt x="332604" y="1106265"/>
                </a:lnTo>
                <a:lnTo>
                  <a:pt x="294634" y="1086565"/>
                </a:lnTo>
                <a:lnTo>
                  <a:pt x="258224" y="1064128"/>
                </a:lnTo>
                <a:lnTo>
                  <a:pt x="223563" y="1039076"/>
                </a:lnTo>
                <a:lnTo>
                  <a:pt x="190832" y="1011536"/>
                </a:lnTo>
                <a:lnTo>
                  <a:pt x="160216" y="981662"/>
                </a:lnTo>
                <a:lnTo>
                  <a:pt x="131886" y="949622"/>
                </a:lnTo>
                <a:lnTo>
                  <a:pt x="105990" y="915587"/>
                </a:lnTo>
                <a:lnTo>
                  <a:pt x="82663" y="879732"/>
                </a:lnTo>
                <a:lnTo>
                  <a:pt x="62037" y="842257"/>
                </a:lnTo>
                <a:lnTo>
                  <a:pt x="44227" y="803374"/>
                </a:lnTo>
                <a:lnTo>
                  <a:pt x="29326" y="763286"/>
                </a:lnTo>
                <a:lnTo>
                  <a:pt x="17412" y="722202"/>
                </a:lnTo>
                <a:lnTo>
                  <a:pt x="8552" y="680353"/>
                </a:lnTo>
                <a:lnTo>
                  <a:pt x="2797" y="637975"/>
                </a:lnTo>
                <a:lnTo>
                  <a:pt x="174" y="595288"/>
                </a:lnTo>
                <a:lnTo>
                  <a:pt x="0" y="581025"/>
                </a:lnTo>
                <a:lnTo>
                  <a:pt x="174" y="566761"/>
                </a:lnTo>
                <a:lnTo>
                  <a:pt x="2797" y="524074"/>
                </a:lnTo>
                <a:lnTo>
                  <a:pt x="8552" y="481696"/>
                </a:lnTo>
                <a:lnTo>
                  <a:pt x="17412" y="439847"/>
                </a:lnTo>
                <a:lnTo>
                  <a:pt x="29326" y="398763"/>
                </a:lnTo>
                <a:lnTo>
                  <a:pt x="44227" y="358675"/>
                </a:lnTo>
                <a:lnTo>
                  <a:pt x="62037" y="319792"/>
                </a:lnTo>
                <a:lnTo>
                  <a:pt x="82663" y="282317"/>
                </a:lnTo>
                <a:lnTo>
                  <a:pt x="105990" y="246462"/>
                </a:lnTo>
                <a:lnTo>
                  <a:pt x="131886" y="212427"/>
                </a:lnTo>
                <a:lnTo>
                  <a:pt x="160216" y="180387"/>
                </a:lnTo>
                <a:lnTo>
                  <a:pt x="190832" y="150513"/>
                </a:lnTo>
                <a:lnTo>
                  <a:pt x="223563" y="122973"/>
                </a:lnTo>
                <a:lnTo>
                  <a:pt x="258224" y="97920"/>
                </a:lnTo>
                <a:lnTo>
                  <a:pt x="294634" y="75484"/>
                </a:lnTo>
                <a:lnTo>
                  <a:pt x="332604" y="55784"/>
                </a:lnTo>
                <a:lnTo>
                  <a:pt x="371920" y="38931"/>
                </a:lnTo>
                <a:lnTo>
                  <a:pt x="412361" y="25018"/>
                </a:lnTo>
                <a:lnTo>
                  <a:pt x="453717" y="14118"/>
                </a:lnTo>
                <a:lnTo>
                  <a:pt x="495770" y="6288"/>
                </a:lnTo>
                <a:lnTo>
                  <a:pt x="538286" y="1573"/>
                </a:lnTo>
                <a:lnTo>
                  <a:pt x="581025" y="0"/>
                </a:lnTo>
                <a:lnTo>
                  <a:pt x="595288" y="174"/>
                </a:lnTo>
                <a:lnTo>
                  <a:pt x="637975" y="2797"/>
                </a:lnTo>
                <a:lnTo>
                  <a:pt x="680353" y="8553"/>
                </a:lnTo>
                <a:lnTo>
                  <a:pt x="722202" y="17412"/>
                </a:lnTo>
                <a:lnTo>
                  <a:pt x="763286" y="29326"/>
                </a:lnTo>
                <a:lnTo>
                  <a:pt x="803374" y="44227"/>
                </a:lnTo>
                <a:lnTo>
                  <a:pt x="842257" y="62037"/>
                </a:lnTo>
                <a:lnTo>
                  <a:pt x="879732" y="82662"/>
                </a:lnTo>
                <a:lnTo>
                  <a:pt x="915587" y="105990"/>
                </a:lnTo>
                <a:lnTo>
                  <a:pt x="949622" y="131886"/>
                </a:lnTo>
                <a:lnTo>
                  <a:pt x="981662" y="160216"/>
                </a:lnTo>
                <a:lnTo>
                  <a:pt x="1011536" y="190832"/>
                </a:lnTo>
                <a:lnTo>
                  <a:pt x="1039076" y="223563"/>
                </a:lnTo>
                <a:lnTo>
                  <a:pt x="1064128" y="258224"/>
                </a:lnTo>
                <a:lnTo>
                  <a:pt x="1086565" y="294634"/>
                </a:lnTo>
                <a:lnTo>
                  <a:pt x="1106265" y="332604"/>
                </a:lnTo>
                <a:lnTo>
                  <a:pt x="1123118" y="371920"/>
                </a:lnTo>
                <a:lnTo>
                  <a:pt x="1137030" y="412361"/>
                </a:lnTo>
                <a:lnTo>
                  <a:pt x="1147931" y="453717"/>
                </a:lnTo>
                <a:lnTo>
                  <a:pt x="1155761" y="495770"/>
                </a:lnTo>
                <a:lnTo>
                  <a:pt x="1160476" y="538286"/>
                </a:lnTo>
                <a:lnTo>
                  <a:pt x="1162050" y="581025"/>
                </a:lnTo>
                <a:lnTo>
                  <a:pt x="1161875" y="595288"/>
                </a:lnTo>
                <a:lnTo>
                  <a:pt x="1159252" y="637975"/>
                </a:lnTo>
                <a:lnTo>
                  <a:pt x="1153497" y="680353"/>
                </a:lnTo>
                <a:lnTo>
                  <a:pt x="1144637" y="722202"/>
                </a:lnTo>
                <a:lnTo>
                  <a:pt x="1132722" y="763286"/>
                </a:lnTo>
                <a:lnTo>
                  <a:pt x="1117821" y="803374"/>
                </a:lnTo>
                <a:lnTo>
                  <a:pt x="1100012" y="842257"/>
                </a:lnTo>
                <a:lnTo>
                  <a:pt x="1079386" y="879732"/>
                </a:lnTo>
                <a:lnTo>
                  <a:pt x="1056059" y="915587"/>
                </a:lnTo>
                <a:lnTo>
                  <a:pt x="1030163" y="949622"/>
                </a:lnTo>
                <a:lnTo>
                  <a:pt x="1001833" y="981662"/>
                </a:lnTo>
                <a:lnTo>
                  <a:pt x="971217" y="1011536"/>
                </a:lnTo>
                <a:lnTo>
                  <a:pt x="938486" y="1039076"/>
                </a:lnTo>
                <a:lnTo>
                  <a:pt x="903825" y="1064128"/>
                </a:lnTo>
                <a:lnTo>
                  <a:pt x="867415" y="1086565"/>
                </a:lnTo>
                <a:lnTo>
                  <a:pt x="829445" y="1106265"/>
                </a:lnTo>
                <a:lnTo>
                  <a:pt x="790129" y="1123118"/>
                </a:lnTo>
                <a:lnTo>
                  <a:pt x="749688" y="1137030"/>
                </a:lnTo>
                <a:lnTo>
                  <a:pt x="708332" y="1147931"/>
                </a:lnTo>
                <a:lnTo>
                  <a:pt x="666279" y="1155761"/>
                </a:lnTo>
                <a:lnTo>
                  <a:pt x="623763" y="1160476"/>
                </a:lnTo>
                <a:lnTo>
                  <a:pt x="581025" y="1162050"/>
                </a:lnTo>
                <a:close/>
              </a:path>
            </a:pathLst>
          </a:custGeom>
          <a:solidFill>
            <a:srgbClr val="E6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8699" y="4324349"/>
            <a:ext cx="1162050" cy="1162050"/>
          </a:xfrm>
          <a:custGeom>
            <a:avLst/>
            <a:gdLst/>
            <a:ahLst/>
            <a:cxnLst/>
            <a:rect l="l" t="t" r="r" b="b"/>
            <a:pathLst>
              <a:path w="1162050" h="1162050">
                <a:moveTo>
                  <a:pt x="581025" y="1162050"/>
                </a:moveTo>
                <a:lnTo>
                  <a:pt x="538286" y="1160476"/>
                </a:lnTo>
                <a:lnTo>
                  <a:pt x="495770" y="1155761"/>
                </a:lnTo>
                <a:lnTo>
                  <a:pt x="453717" y="1147931"/>
                </a:lnTo>
                <a:lnTo>
                  <a:pt x="412361" y="1137030"/>
                </a:lnTo>
                <a:lnTo>
                  <a:pt x="371920" y="1123118"/>
                </a:lnTo>
                <a:lnTo>
                  <a:pt x="332604" y="1106265"/>
                </a:lnTo>
                <a:lnTo>
                  <a:pt x="294634" y="1086565"/>
                </a:lnTo>
                <a:lnTo>
                  <a:pt x="258224" y="1064128"/>
                </a:lnTo>
                <a:lnTo>
                  <a:pt x="223563" y="1039076"/>
                </a:lnTo>
                <a:lnTo>
                  <a:pt x="190832" y="1011536"/>
                </a:lnTo>
                <a:lnTo>
                  <a:pt x="160216" y="981662"/>
                </a:lnTo>
                <a:lnTo>
                  <a:pt x="131886" y="949622"/>
                </a:lnTo>
                <a:lnTo>
                  <a:pt x="105990" y="915587"/>
                </a:lnTo>
                <a:lnTo>
                  <a:pt x="82663" y="879732"/>
                </a:lnTo>
                <a:lnTo>
                  <a:pt x="62037" y="842257"/>
                </a:lnTo>
                <a:lnTo>
                  <a:pt x="44227" y="803374"/>
                </a:lnTo>
                <a:lnTo>
                  <a:pt x="29326" y="763286"/>
                </a:lnTo>
                <a:lnTo>
                  <a:pt x="17412" y="722202"/>
                </a:lnTo>
                <a:lnTo>
                  <a:pt x="8552" y="680353"/>
                </a:lnTo>
                <a:lnTo>
                  <a:pt x="2797" y="637975"/>
                </a:lnTo>
                <a:lnTo>
                  <a:pt x="174" y="595288"/>
                </a:lnTo>
                <a:lnTo>
                  <a:pt x="0" y="581025"/>
                </a:lnTo>
                <a:lnTo>
                  <a:pt x="174" y="566761"/>
                </a:lnTo>
                <a:lnTo>
                  <a:pt x="2797" y="524074"/>
                </a:lnTo>
                <a:lnTo>
                  <a:pt x="8552" y="481696"/>
                </a:lnTo>
                <a:lnTo>
                  <a:pt x="17412" y="439847"/>
                </a:lnTo>
                <a:lnTo>
                  <a:pt x="29326" y="398763"/>
                </a:lnTo>
                <a:lnTo>
                  <a:pt x="44227" y="358675"/>
                </a:lnTo>
                <a:lnTo>
                  <a:pt x="62037" y="319792"/>
                </a:lnTo>
                <a:lnTo>
                  <a:pt x="82663" y="282317"/>
                </a:lnTo>
                <a:lnTo>
                  <a:pt x="105990" y="246462"/>
                </a:lnTo>
                <a:lnTo>
                  <a:pt x="131886" y="212427"/>
                </a:lnTo>
                <a:lnTo>
                  <a:pt x="160216" y="180387"/>
                </a:lnTo>
                <a:lnTo>
                  <a:pt x="190832" y="150513"/>
                </a:lnTo>
                <a:lnTo>
                  <a:pt x="223563" y="122973"/>
                </a:lnTo>
                <a:lnTo>
                  <a:pt x="258224" y="97920"/>
                </a:lnTo>
                <a:lnTo>
                  <a:pt x="294634" y="75484"/>
                </a:lnTo>
                <a:lnTo>
                  <a:pt x="332604" y="55784"/>
                </a:lnTo>
                <a:lnTo>
                  <a:pt x="371920" y="38931"/>
                </a:lnTo>
                <a:lnTo>
                  <a:pt x="412361" y="25018"/>
                </a:lnTo>
                <a:lnTo>
                  <a:pt x="453717" y="14118"/>
                </a:lnTo>
                <a:lnTo>
                  <a:pt x="495770" y="6288"/>
                </a:lnTo>
                <a:lnTo>
                  <a:pt x="538286" y="1573"/>
                </a:lnTo>
                <a:lnTo>
                  <a:pt x="581025" y="0"/>
                </a:lnTo>
                <a:lnTo>
                  <a:pt x="595288" y="174"/>
                </a:lnTo>
                <a:lnTo>
                  <a:pt x="637975" y="2797"/>
                </a:lnTo>
                <a:lnTo>
                  <a:pt x="680353" y="8553"/>
                </a:lnTo>
                <a:lnTo>
                  <a:pt x="722202" y="17412"/>
                </a:lnTo>
                <a:lnTo>
                  <a:pt x="763286" y="29326"/>
                </a:lnTo>
                <a:lnTo>
                  <a:pt x="803374" y="44227"/>
                </a:lnTo>
                <a:lnTo>
                  <a:pt x="842257" y="62037"/>
                </a:lnTo>
                <a:lnTo>
                  <a:pt x="879732" y="82662"/>
                </a:lnTo>
                <a:lnTo>
                  <a:pt x="915587" y="105990"/>
                </a:lnTo>
                <a:lnTo>
                  <a:pt x="949622" y="131886"/>
                </a:lnTo>
                <a:lnTo>
                  <a:pt x="981662" y="160216"/>
                </a:lnTo>
                <a:lnTo>
                  <a:pt x="1011536" y="190832"/>
                </a:lnTo>
                <a:lnTo>
                  <a:pt x="1039076" y="223563"/>
                </a:lnTo>
                <a:lnTo>
                  <a:pt x="1064128" y="258224"/>
                </a:lnTo>
                <a:lnTo>
                  <a:pt x="1086565" y="294634"/>
                </a:lnTo>
                <a:lnTo>
                  <a:pt x="1106265" y="332604"/>
                </a:lnTo>
                <a:lnTo>
                  <a:pt x="1123118" y="371920"/>
                </a:lnTo>
                <a:lnTo>
                  <a:pt x="1137030" y="412361"/>
                </a:lnTo>
                <a:lnTo>
                  <a:pt x="1147931" y="453717"/>
                </a:lnTo>
                <a:lnTo>
                  <a:pt x="1155761" y="495770"/>
                </a:lnTo>
                <a:lnTo>
                  <a:pt x="1160476" y="538286"/>
                </a:lnTo>
                <a:lnTo>
                  <a:pt x="1162050" y="581025"/>
                </a:lnTo>
                <a:lnTo>
                  <a:pt x="1161875" y="595288"/>
                </a:lnTo>
                <a:lnTo>
                  <a:pt x="1159252" y="637975"/>
                </a:lnTo>
                <a:lnTo>
                  <a:pt x="1153497" y="680353"/>
                </a:lnTo>
                <a:lnTo>
                  <a:pt x="1144637" y="722202"/>
                </a:lnTo>
                <a:lnTo>
                  <a:pt x="1132722" y="763286"/>
                </a:lnTo>
                <a:lnTo>
                  <a:pt x="1117821" y="803374"/>
                </a:lnTo>
                <a:lnTo>
                  <a:pt x="1100012" y="842257"/>
                </a:lnTo>
                <a:lnTo>
                  <a:pt x="1079386" y="879732"/>
                </a:lnTo>
                <a:lnTo>
                  <a:pt x="1056059" y="915587"/>
                </a:lnTo>
                <a:lnTo>
                  <a:pt x="1030163" y="949622"/>
                </a:lnTo>
                <a:lnTo>
                  <a:pt x="1001833" y="981662"/>
                </a:lnTo>
                <a:lnTo>
                  <a:pt x="971217" y="1011536"/>
                </a:lnTo>
                <a:lnTo>
                  <a:pt x="938486" y="1039076"/>
                </a:lnTo>
                <a:lnTo>
                  <a:pt x="903825" y="1064128"/>
                </a:lnTo>
                <a:lnTo>
                  <a:pt x="867415" y="1086565"/>
                </a:lnTo>
                <a:lnTo>
                  <a:pt x="829445" y="1106265"/>
                </a:lnTo>
                <a:lnTo>
                  <a:pt x="790129" y="1123118"/>
                </a:lnTo>
                <a:lnTo>
                  <a:pt x="749688" y="1137030"/>
                </a:lnTo>
                <a:lnTo>
                  <a:pt x="708332" y="1147931"/>
                </a:lnTo>
                <a:lnTo>
                  <a:pt x="666279" y="1155761"/>
                </a:lnTo>
                <a:lnTo>
                  <a:pt x="623763" y="1160476"/>
                </a:lnTo>
                <a:lnTo>
                  <a:pt x="581025" y="1162050"/>
                </a:lnTo>
                <a:close/>
              </a:path>
            </a:pathLst>
          </a:custGeom>
          <a:solidFill>
            <a:srgbClr val="E6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8699" y="5962649"/>
            <a:ext cx="1162050" cy="1162050"/>
          </a:xfrm>
          <a:custGeom>
            <a:avLst/>
            <a:gdLst/>
            <a:ahLst/>
            <a:cxnLst/>
            <a:rect l="l" t="t" r="r" b="b"/>
            <a:pathLst>
              <a:path w="1162050" h="1162050">
                <a:moveTo>
                  <a:pt x="581025" y="1162050"/>
                </a:moveTo>
                <a:lnTo>
                  <a:pt x="538286" y="1160476"/>
                </a:lnTo>
                <a:lnTo>
                  <a:pt x="495770" y="1155761"/>
                </a:lnTo>
                <a:lnTo>
                  <a:pt x="453717" y="1147931"/>
                </a:lnTo>
                <a:lnTo>
                  <a:pt x="412361" y="1137030"/>
                </a:lnTo>
                <a:lnTo>
                  <a:pt x="371920" y="1123118"/>
                </a:lnTo>
                <a:lnTo>
                  <a:pt x="332604" y="1106265"/>
                </a:lnTo>
                <a:lnTo>
                  <a:pt x="294634" y="1086565"/>
                </a:lnTo>
                <a:lnTo>
                  <a:pt x="258224" y="1064128"/>
                </a:lnTo>
                <a:lnTo>
                  <a:pt x="223563" y="1039076"/>
                </a:lnTo>
                <a:lnTo>
                  <a:pt x="190832" y="1011536"/>
                </a:lnTo>
                <a:lnTo>
                  <a:pt x="160216" y="981662"/>
                </a:lnTo>
                <a:lnTo>
                  <a:pt x="131886" y="949622"/>
                </a:lnTo>
                <a:lnTo>
                  <a:pt x="105990" y="915587"/>
                </a:lnTo>
                <a:lnTo>
                  <a:pt x="82663" y="879732"/>
                </a:lnTo>
                <a:lnTo>
                  <a:pt x="62037" y="842257"/>
                </a:lnTo>
                <a:lnTo>
                  <a:pt x="44227" y="803374"/>
                </a:lnTo>
                <a:lnTo>
                  <a:pt x="29326" y="763286"/>
                </a:lnTo>
                <a:lnTo>
                  <a:pt x="17412" y="722202"/>
                </a:lnTo>
                <a:lnTo>
                  <a:pt x="8552" y="680353"/>
                </a:lnTo>
                <a:lnTo>
                  <a:pt x="2797" y="637975"/>
                </a:lnTo>
                <a:lnTo>
                  <a:pt x="174" y="595288"/>
                </a:lnTo>
                <a:lnTo>
                  <a:pt x="0" y="581025"/>
                </a:lnTo>
                <a:lnTo>
                  <a:pt x="174" y="566761"/>
                </a:lnTo>
                <a:lnTo>
                  <a:pt x="2797" y="524074"/>
                </a:lnTo>
                <a:lnTo>
                  <a:pt x="8552" y="481696"/>
                </a:lnTo>
                <a:lnTo>
                  <a:pt x="17412" y="439847"/>
                </a:lnTo>
                <a:lnTo>
                  <a:pt x="29326" y="398763"/>
                </a:lnTo>
                <a:lnTo>
                  <a:pt x="44227" y="358675"/>
                </a:lnTo>
                <a:lnTo>
                  <a:pt x="62037" y="319792"/>
                </a:lnTo>
                <a:lnTo>
                  <a:pt x="82663" y="282317"/>
                </a:lnTo>
                <a:lnTo>
                  <a:pt x="105990" y="246462"/>
                </a:lnTo>
                <a:lnTo>
                  <a:pt x="131886" y="212427"/>
                </a:lnTo>
                <a:lnTo>
                  <a:pt x="160216" y="180387"/>
                </a:lnTo>
                <a:lnTo>
                  <a:pt x="190832" y="150513"/>
                </a:lnTo>
                <a:lnTo>
                  <a:pt x="223563" y="122973"/>
                </a:lnTo>
                <a:lnTo>
                  <a:pt x="258224" y="97920"/>
                </a:lnTo>
                <a:lnTo>
                  <a:pt x="294634" y="75484"/>
                </a:lnTo>
                <a:lnTo>
                  <a:pt x="332604" y="55784"/>
                </a:lnTo>
                <a:lnTo>
                  <a:pt x="371920" y="38931"/>
                </a:lnTo>
                <a:lnTo>
                  <a:pt x="412361" y="25018"/>
                </a:lnTo>
                <a:lnTo>
                  <a:pt x="453717" y="14118"/>
                </a:lnTo>
                <a:lnTo>
                  <a:pt x="495770" y="6288"/>
                </a:lnTo>
                <a:lnTo>
                  <a:pt x="538286" y="1573"/>
                </a:lnTo>
                <a:lnTo>
                  <a:pt x="581025" y="0"/>
                </a:lnTo>
                <a:lnTo>
                  <a:pt x="595288" y="174"/>
                </a:lnTo>
                <a:lnTo>
                  <a:pt x="637975" y="2797"/>
                </a:lnTo>
                <a:lnTo>
                  <a:pt x="680353" y="8553"/>
                </a:lnTo>
                <a:lnTo>
                  <a:pt x="722202" y="17412"/>
                </a:lnTo>
                <a:lnTo>
                  <a:pt x="763286" y="29326"/>
                </a:lnTo>
                <a:lnTo>
                  <a:pt x="803374" y="44227"/>
                </a:lnTo>
                <a:lnTo>
                  <a:pt x="842257" y="62037"/>
                </a:lnTo>
                <a:lnTo>
                  <a:pt x="879732" y="82662"/>
                </a:lnTo>
                <a:lnTo>
                  <a:pt x="915587" y="105990"/>
                </a:lnTo>
                <a:lnTo>
                  <a:pt x="949622" y="131886"/>
                </a:lnTo>
                <a:lnTo>
                  <a:pt x="981662" y="160216"/>
                </a:lnTo>
                <a:lnTo>
                  <a:pt x="1011536" y="190832"/>
                </a:lnTo>
                <a:lnTo>
                  <a:pt x="1039076" y="223563"/>
                </a:lnTo>
                <a:lnTo>
                  <a:pt x="1064128" y="258224"/>
                </a:lnTo>
                <a:lnTo>
                  <a:pt x="1086565" y="294634"/>
                </a:lnTo>
                <a:lnTo>
                  <a:pt x="1106265" y="332604"/>
                </a:lnTo>
                <a:lnTo>
                  <a:pt x="1123118" y="371920"/>
                </a:lnTo>
                <a:lnTo>
                  <a:pt x="1137030" y="412361"/>
                </a:lnTo>
                <a:lnTo>
                  <a:pt x="1147931" y="453717"/>
                </a:lnTo>
                <a:lnTo>
                  <a:pt x="1155761" y="495770"/>
                </a:lnTo>
                <a:lnTo>
                  <a:pt x="1160476" y="538286"/>
                </a:lnTo>
                <a:lnTo>
                  <a:pt x="1162050" y="581025"/>
                </a:lnTo>
                <a:lnTo>
                  <a:pt x="1161875" y="595288"/>
                </a:lnTo>
                <a:lnTo>
                  <a:pt x="1159252" y="637975"/>
                </a:lnTo>
                <a:lnTo>
                  <a:pt x="1153497" y="680353"/>
                </a:lnTo>
                <a:lnTo>
                  <a:pt x="1144637" y="722202"/>
                </a:lnTo>
                <a:lnTo>
                  <a:pt x="1132722" y="763286"/>
                </a:lnTo>
                <a:lnTo>
                  <a:pt x="1117821" y="803374"/>
                </a:lnTo>
                <a:lnTo>
                  <a:pt x="1100012" y="842257"/>
                </a:lnTo>
                <a:lnTo>
                  <a:pt x="1079386" y="879732"/>
                </a:lnTo>
                <a:lnTo>
                  <a:pt x="1056059" y="915587"/>
                </a:lnTo>
                <a:lnTo>
                  <a:pt x="1030163" y="949622"/>
                </a:lnTo>
                <a:lnTo>
                  <a:pt x="1001833" y="981662"/>
                </a:lnTo>
                <a:lnTo>
                  <a:pt x="971217" y="1011536"/>
                </a:lnTo>
                <a:lnTo>
                  <a:pt x="938486" y="1039076"/>
                </a:lnTo>
                <a:lnTo>
                  <a:pt x="903825" y="1064128"/>
                </a:lnTo>
                <a:lnTo>
                  <a:pt x="867415" y="1086565"/>
                </a:lnTo>
                <a:lnTo>
                  <a:pt x="829445" y="1106265"/>
                </a:lnTo>
                <a:lnTo>
                  <a:pt x="790129" y="1123118"/>
                </a:lnTo>
                <a:lnTo>
                  <a:pt x="749688" y="1137030"/>
                </a:lnTo>
                <a:lnTo>
                  <a:pt x="708332" y="1147931"/>
                </a:lnTo>
                <a:lnTo>
                  <a:pt x="666279" y="1155761"/>
                </a:lnTo>
                <a:lnTo>
                  <a:pt x="623763" y="1160476"/>
                </a:lnTo>
                <a:lnTo>
                  <a:pt x="581025" y="1162050"/>
                </a:lnTo>
                <a:close/>
              </a:path>
            </a:pathLst>
          </a:custGeom>
          <a:solidFill>
            <a:srgbClr val="E6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26636" y="2659068"/>
            <a:ext cx="4968875" cy="4968875"/>
          </a:xfrm>
          <a:custGeom>
            <a:avLst/>
            <a:gdLst/>
            <a:ahLst/>
            <a:cxnLst/>
            <a:rect l="l" t="t" r="r" b="b"/>
            <a:pathLst>
              <a:path w="4968875" h="4968875">
                <a:moveTo>
                  <a:pt x="4471989" y="4968876"/>
                </a:moveTo>
                <a:lnTo>
                  <a:pt x="496887" y="4968876"/>
                </a:lnTo>
                <a:lnTo>
                  <a:pt x="449030" y="4966602"/>
                </a:lnTo>
                <a:lnTo>
                  <a:pt x="402460" y="4959918"/>
                </a:lnTo>
                <a:lnTo>
                  <a:pt x="357387" y="4949031"/>
                </a:lnTo>
                <a:lnTo>
                  <a:pt x="314018" y="4934152"/>
                </a:lnTo>
                <a:lnTo>
                  <a:pt x="272561" y="4915486"/>
                </a:lnTo>
                <a:lnTo>
                  <a:pt x="233224" y="4893243"/>
                </a:lnTo>
                <a:lnTo>
                  <a:pt x="196216" y="4867631"/>
                </a:lnTo>
                <a:lnTo>
                  <a:pt x="161745" y="4838858"/>
                </a:lnTo>
                <a:lnTo>
                  <a:pt x="130018" y="4807131"/>
                </a:lnTo>
                <a:lnTo>
                  <a:pt x="101245" y="4772660"/>
                </a:lnTo>
                <a:lnTo>
                  <a:pt x="75633" y="4735652"/>
                </a:lnTo>
                <a:lnTo>
                  <a:pt x="53390" y="4696315"/>
                </a:lnTo>
                <a:lnTo>
                  <a:pt x="34724" y="4654858"/>
                </a:lnTo>
                <a:lnTo>
                  <a:pt x="19844" y="4611489"/>
                </a:lnTo>
                <a:lnTo>
                  <a:pt x="8958" y="4566416"/>
                </a:lnTo>
                <a:lnTo>
                  <a:pt x="2274" y="4519846"/>
                </a:lnTo>
                <a:lnTo>
                  <a:pt x="0" y="4471989"/>
                </a:lnTo>
                <a:lnTo>
                  <a:pt x="0" y="496887"/>
                </a:lnTo>
                <a:lnTo>
                  <a:pt x="2274" y="449030"/>
                </a:lnTo>
                <a:lnTo>
                  <a:pt x="8958" y="402460"/>
                </a:lnTo>
                <a:lnTo>
                  <a:pt x="19844" y="357387"/>
                </a:lnTo>
                <a:lnTo>
                  <a:pt x="34724" y="314018"/>
                </a:lnTo>
                <a:lnTo>
                  <a:pt x="53390" y="272561"/>
                </a:lnTo>
                <a:lnTo>
                  <a:pt x="75633" y="233224"/>
                </a:lnTo>
                <a:lnTo>
                  <a:pt x="101245" y="196216"/>
                </a:lnTo>
                <a:lnTo>
                  <a:pt x="130018" y="161745"/>
                </a:lnTo>
                <a:lnTo>
                  <a:pt x="161745" y="130018"/>
                </a:lnTo>
                <a:lnTo>
                  <a:pt x="196216" y="101245"/>
                </a:lnTo>
                <a:lnTo>
                  <a:pt x="233224" y="75633"/>
                </a:lnTo>
                <a:lnTo>
                  <a:pt x="272561" y="53390"/>
                </a:lnTo>
                <a:lnTo>
                  <a:pt x="314018" y="34724"/>
                </a:lnTo>
                <a:lnTo>
                  <a:pt x="357387" y="19844"/>
                </a:lnTo>
                <a:lnTo>
                  <a:pt x="402460" y="8958"/>
                </a:lnTo>
                <a:lnTo>
                  <a:pt x="449030" y="2274"/>
                </a:lnTo>
                <a:lnTo>
                  <a:pt x="496887" y="0"/>
                </a:lnTo>
                <a:lnTo>
                  <a:pt x="4471989" y="0"/>
                </a:lnTo>
                <a:lnTo>
                  <a:pt x="4519846" y="2274"/>
                </a:lnTo>
                <a:lnTo>
                  <a:pt x="4566416" y="8958"/>
                </a:lnTo>
                <a:lnTo>
                  <a:pt x="4611489" y="19844"/>
                </a:lnTo>
                <a:lnTo>
                  <a:pt x="4654858" y="34724"/>
                </a:lnTo>
                <a:lnTo>
                  <a:pt x="4696315" y="53390"/>
                </a:lnTo>
                <a:lnTo>
                  <a:pt x="4735652" y="75633"/>
                </a:lnTo>
                <a:lnTo>
                  <a:pt x="4772660" y="101245"/>
                </a:lnTo>
                <a:lnTo>
                  <a:pt x="4807131" y="130018"/>
                </a:lnTo>
                <a:lnTo>
                  <a:pt x="4838858" y="161745"/>
                </a:lnTo>
                <a:lnTo>
                  <a:pt x="4867631" y="196216"/>
                </a:lnTo>
                <a:lnTo>
                  <a:pt x="4893243" y="233224"/>
                </a:lnTo>
                <a:lnTo>
                  <a:pt x="4915486" y="272561"/>
                </a:lnTo>
                <a:lnTo>
                  <a:pt x="4934152" y="314018"/>
                </a:lnTo>
                <a:lnTo>
                  <a:pt x="4949031" y="357387"/>
                </a:lnTo>
                <a:lnTo>
                  <a:pt x="4959918" y="402460"/>
                </a:lnTo>
                <a:lnTo>
                  <a:pt x="4966602" y="449030"/>
                </a:lnTo>
                <a:lnTo>
                  <a:pt x="4968876" y="496887"/>
                </a:lnTo>
                <a:lnTo>
                  <a:pt x="4968876" y="4471989"/>
                </a:lnTo>
                <a:lnTo>
                  <a:pt x="4966602" y="4519846"/>
                </a:lnTo>
                <a:lnTo>
                  <a:pt x="4959918" y="4566416"/>
                </a:lnTo>
                <a:lnTo>
                  <a:pt x="4949031" y="4611489"/>
                </a:lnTo>
                <a:lnTo>
                  <a:pt x="4934152" y="4654858"/>
                </a:lnTo>
                <a:lnTo>
                  <a:pt x="4915486" y="4696315"/>
                </a:lnTo>
                <a:lnTo>
                  <a:pt x="4893243" y="4735652"/>
                </a:lnTo>
                <a:lnTo>
                  <a:pt x="4867631" y="4772660"/>
                </a:lnTo>
                <a:lnTo>
                  <a:pt x="4838858" y="4807131"/>
                </a:lnTo>
                <a:lnTo>
                  <a:pt x="4807131" y="4838858"/>
                </a:lnTo>
                <a:lnTo>
                  <a:pt x="4772660" y="4867631"/>
                </a:lnTo>
                <a:lnTo>
                  <a:pt x="4735652" y="4893243"/>
                </a:lnTo>
                <a:lnTo>
                  <a:pt x="4696315" y="4915486"/>
                </a:lnTo>
                <a:lnTo>
                  <a:pt x="4654858" y="4934152"/>
                </a:lnTo>
                <a:lnTo>
                  <a:pt x="4611489" y="4949031"/>
                </a:lnTo>
                <a:lnTo>
                  <a:pt x="4566416" y="4959918"/>
                </a:lnTo>
                <a:lnTo>
                  <a:pt x="4519846" y="4966602"/>
                </a:lnTo>
                <a:lnTo>
                  <a:pt x="4471989" y="4968876"/>
                </a:lnTo>
                <a:close/>
              </a:path>
            </a:pathLst>
          </a:custGeom>
          <a:solidFill>
            <a:srgbClr val="E6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93825" y="3291263"/>
            <a:ext cx="283210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th-TH" sz="5600" dirty="0">
                <a:latin typeface="Arial"/>
                <a:cs typeface="Arial"/>
              </a:rPr>
              <a:t>เกตเวย์</a:t>
            </a:r>
            <a:endParaRPr sz="560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629963" y="4521326"/>
            <a:ext cx="6284595" cy="2762250"/>
            <a:chOff x="6629963" y="4521326"/>
            <a:chExt cx="6284595" cy="2762250"/>
          </a:xfrm>
        </p:grpSpPr>
        <p:sp>
          <p:nvSpPr>
            <p:cNvPr id="12" name="object 12"/>
            <p:cNvSpPr/>
            <p:nvPr/>
          </p:nvSpPr>
          <p:spPr>
            <a:xfrm>
              <a:off x="6629963" y="4521326"/>
              <a:ext cx="2762250" cy="2762250"/>
            </a:xfrm>
            <a:custGeom>
              <a:avLst/>
              <a:gdLst/>
              <a:ahLst/>
              <a:cxnLst/>
              <a:rect l="l" t="t" r="r" b="b"/>
              <a:pathLst>
                <a:path w="2762250" h="2762250">
                  <a:moveTo>
                    <a:pt x="2486022" y="2762246"/>
                  </a:moveTo>
                  <a:lnTo>
                    <a:pt x="276224" y="2762246"/>
                  </a:lnTo>
                  <a:lnTo>
                    <a:pt x="226569" y="2757797"/>
                  </a:lnTo>
                  <a:lnTo>
                    <a:pt x="179835" y="2744967"/>
                  </a:lnTo>
                  <a:lnTo>
                    <a:pt x="136802" y="2724537"/>
                  </a:lnTo>
                  <a:lnTo>
                    <a:pt x="98251" y="2697286"/>
                  </a:lnTo>
                  <a:lnTo>
                    <a:pt x="64960" y="2663995"/>
                  </a:lnTo>
                  <a:lnTo>
                    <a:pt x="37709" y="2625444"/>
                  </a:lnTo>
                  <a:lnTo>
                    <a:pt x="17279" y="2582411"/>
                  </a:lnTo>
                  <a:lnTo>
                    <a:pt x="4449" y="2535677"/>
                  </a:lnTo>
                  <a:lnTo>
                    <a:pt x="0" y="2486022"/>
                  </a:lnTo>
                  <a:lnTo>
                    <a:pt x="0" y="276224"/>
                  </a:lnTo>
                  <a:lnTo>
                    <a:pt x="4449" y="226569"/>
                  </a:lnTo>
                  <a:lnTo>
                    <a:pt x="17279" y="179835"/>
                  </a:lnTo>
                  <a:lnTo>
                    <a:pt x="37709" y="136802"/>
                  </a:lnTo>
                  <a:lnTo>
                    <a:pt x="64960" y="98251"/>
                  </a:lnTo>
                  <a:lnTo>
                    <a:pt x="98251" y="64960"/>
                  </a:lnTo>
                  <a:lnTo>
                    <a:pt x="136802" y="37709"/>
                  </a:lnTo>
                  <a:lnTo>
                    <a:pt x="179835" y="17279"/>
                  </a:lnTo>
                  <a:lnTo>
                    <a:pt x="226569" y="4449"/>
                  </a:lnTo>
                  <a:lnTo>
                    <a:pt x="276224" y="0"/>
                  </a:lnTo>
                  <a:lnTo>
                    <a:pt x="2486022" y="0"/>
                  </a:lnTo>
                  <a:lnTo>
                    <a:pt x="2535677" y="4449"/>
                  </a:lnTo>
                  <a:lnTo>
                    <a:pt x="2582411" y="17279"/>
                  </a:lnTo>
                  <a:lnTo>
                    <a:pt x="2625444" y="37709"/>
                  </a:lnTo>
                  <a:lnTo>
                    <a:pt x="2663995" y="64960"/>
                  </a:lnTo>
                  <a:lnTo>
                    <a:pt x="2697286" y="98251"/>
                  </a:lnTo>
                  <a:lnTo>
                    <a:pt x="2724537" y="136802"/>
                  </a:lnTo>
                  <a:lnTo>
                    <a:pt x="2744967" y="179835"/>
                  </a:lnTo>
                  <a:lnTo>
                    <a:pt x="2757797" y="226569"/>
                  </a:lnTo>
                  <a:lnTo>
                    <a:pt x="2762246" y="276224"/>
                  </a:lnTo>
                  <a:lnTo>
                    <a:pt x="2762246" y="2486022"/>
                  </a:lnTo>
                  <a:lnTo>
                    <a:pt x="2757797" y="2535677"/>
                  </a:lnTo>
                  <a:lnTo>
                    <a:pt x="2744967" y="2582411"/>
                  </a:lnTo>
                  <a:lnTo>
                    <a:pt x="2724537" y="2625444"/>
                  </a:lnTo>
                  <a:lnTo>
                    <a:pt x="2697286" y="2663995"/>
                  </a:lnTo>
                  <a:lnTo>
                    <a:pt x="2663995" y="2697286"/>
                  </a:lnTo>
                  <a:lnTo>
                    <a:pt x="2625444" y="2724537"/>
                  </a:lnTo>
                  <a:lnTo>
                    <a:pt x="2582411" y="2744967"/>
                  </a:lnTo>
                  <a:lnTo>
                    <a:pt x="2535677" y="2757797"/>
                  </a:lnTo>
                  <a:lnTo>
                    <a:pt x="2486022" y="2762246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47090" y="4719339"/>
              <a:ext cx="2466975" cy="1000125"/>
            </a:xfrm>
            <a:custGeom>
              <a:avLst/>
              <a:gdLst/>
              <a:ahLst/>
              <a:cxnLst/>
              <a:rect l="l" t="t" r="r" b="b"/>
              <a:pathLst>
                <a:path w="2466975" h="1000125">
                  <a:moveTo>
                    <a:pt x="1570461" y="999955"/>
                  </a:moveTo>
                  <a:lnTo>
                    <a:pt x="1574317" y="943817"/>
                  </a:lnTo>
                  <a:lnTo>
                    <a:pt x="1584148" y="892827"/>
                  </a:lnTo>
                  <a:lnTo>
                    <a:pt x="1599673" y="846697"/>
                  </a:lnTo>
                  <a:lnTo>
                    <a:pt x="1620613" y="805139"/>
                  </a:lnTo>
                  <a:lnTo>
                    <a:pt x="1646689" y="767863"/>
                  </a:lnTo>
                  <a:lnTo>
                    <a:pt x="1677622" y="734581"/>
                  </a:lnTo>
                  <a:lnTo>
                    <a:pt x="1713132" y="705004"/>
                  </a:lnTo>
                  <a:lnTo>
                    <a:pt x="1752940" y="678843"/>
                  </a:lnTo>
                  <a:lnTo>
                    <a:pt x="1796767" y="655810"/>
                  </a:lnTo>
                  <a:lnTo>
                    <a:pt x="1844333" y="635615"/>
                  </a:lnTo>
                  <a:lnTo>
                    <a:pt x="1834065" y="620764"/>
                  </a:lnTo>
                  <a:lnTo>
                    <a:pt x="1821301" y="612653"/>
                  </a:lnTo>
                  <a:lnTo>
                    <a:pt x="1807425" y="608712"/>
                  </a:lnTo>
                  <a:lnTo>
                    <a:pt x="1793819" y="606370"/>
                  </a:lnTo>
                  <a:lnTo>
                    <a:pt x="1745104" y="597119"/>
                  </a:lnTo>
                  <a:lnTo>
                    <a:pt x="1599073" y="568117"/>
                  </a:lnTo>
                  <a:lnTo>
                    <a:pt x="1550359" y="558836"/>
                  </a:lnTo>
                  <a:lnTo>
                    <a:pt x="1501588" y="550149"/>
                  </a:lnTo>
                  <a:lnTo>
                    <a:pt x="1452738" y="542297"/>
                  </a:lnTo>
                  <a:lnTo>
                    <a:pt x="1403787" y="535520"/>
                  </a:lnTo>
                  <a:lnTo>
                    <a:pt x="1354711" y="530060"/>
                  </a:lnTo>
                  <a:lnTo>
                    <a:pt x="1304398" y="525472"/>
                  </a:lnTo>
                  <a:lnTo>
                    <a:pt x="1254033" y="521358"/>
                  </a:lnTo>
                  <a:lnTo>
                    <a:pt x="1203623" y="517684"/>
                  </a:lnTo>
                  <a:lnTo>
                    <a:pt x="1153173" y="514416"/>
                  </a:lnTo>
                  <a:lnTo>
                    <a:pt x="1102690" y="511521"/>
                  </a:lnTo>
                  <a:lnTo>
                    <a:pt x="1052178" y="508964"/>
                  </a:lnTo>
                  <a:lnTo>
                    <a:pt x="951094" y="504730"/>
                  </a:lnTo>
                  <a:lnTo>
                    <a:pt x="849968" y="501444"/>
                  </a:lnTo>
                  <a:lnTo>
                    <a:pt x="748846" y="498835"/>
                  </a:lnTo>
                  <a:lnTo>
                    <a:pt x="698010" y="497904"/>
                  </a:lnTo>
                  <a:lnTo>
                    <a:pt x="647167" y="497398"/>
                  </a:lnTo>
                  <a:lnTo>
                    <a:pt x="596318" y="497258"/>
                  </a:lnTo>
                  <a:lnTo>
                    <a:pt x="494605" y="497846"/>
                  </a:lnTo>
                  <a:lnTo>
                    <a:pt x="189387" y="502338"/>
                  </a:lnTo>
                  <a:lnTo>
                    <a:pt x="158232" y="503545"/>
                  </a:lnTo>
                  <a:lnTo>
                    <a:pt x="127062" y="505937"/>
                  </a:lnTo>
                  <a:lnTo>
                    <a:pt x="95864" y="508700"/>
                  </a:lnTo>
                  <a:lnTo>
                    <a:pt x="64623" y="511020"/>
                  </a:lnTo>
                  <a:lnTo>
                    <a:pt x="18236" y="502300"/>
                  </a:lnTo>
                  <a:lnTo>
                    <a:pt x="720" y="459994"/>
                  </a:lnTo>
                  <a:lnTo>
                    <a:pt x="0" y="438849"/>
                  </a:lnTo>
                  <a:lnTo>
                    <a:pt x="1576" y="417060"/>
                  </a:lnTo>
                  <a:lnTo>
                    <a:pt x="4207" y="394387"/>
                  </a:lnTo>
                  <a:lnTo>
                    <a:pt x="6654" y="370585"/>
                  </a:lnTo>
                  <a:lnTo>
                    <a:pt x="106966" y="358259"/>
                  </a:lnTo>
                  <a:lnTo>
                    <a:pt x="206911" y="346969"/>
                  </a:lnTo>
                  <a:lnTo>
                    <a:pt x="306543" y="336719"/>
                  </a:lnTo>
                  <a:lnTo>
                    <a:pt x="405920" y="327511"/>
                  </a:lnTo>
                  <a:lnTo>
                    <a:pt x="505098" y="319349"/>
                  </a:lnTo>
                  <a:lnTo>
                    <a:pt x="604132" y="312236"/>
                  </a:lnTo>
                  <a:lnTo>
                    <a:pt x="703081" y="306175"/>
                  </a:lnTo>
                  <a:lnTo>
                    <a:pt x="802000" y="301169"/>
                  </a:lnTo>
                  <a:lnTo>
                    <a:pt x="900946" y="297221"/>
                  </a:lnTo>
                  <a:lnTo>
                    <a:pt x="950446" y="295645"/>
                  </a:lnTo>
                  <a:lnTo>
                    <a:pt x="1002361" y="294414"/>
                  </a:lnTo>
                  <a:lnTo>
                    <a:pt x="1054236" y="293764"/>
                  </a:lnTo>
                  <a:lnTo>
                    <a:pt x="1106073" y="293693"/>
                  </a:lnTo>
                  <a:lnTo>
                    <a:pt x="1157871" y="294199"/>
                  </a:lnTo>
                  <a:lnTo>
                    <a:pt x="1209631" y="295279"/>
                  </a:lnTo>
                  <a:lnTo>
                    <a:pt x="1261353" y="296931"/>
                  </a:lnTo>
                  <a:lnTo>
                    <a:pt x="1313037" y="299154"/>
                  </a:lnTo>
                  <a:lnTo>
                    <a:pt x="1364684" y="301943"/>
                  </a:lnTo>
                  <a:lnTo>
                    <a:pt x="1416294" y="305298"/>
                  </a:lnTo>
                  <a:lnTo>
                    <a:pt x="1467868" y="309216"/>
                  </a:lnTo>
                  <a:lnTo>
                    <a:pt x="1519405" y="313694"/>
                  </a:lnTo>
                  <a:lnTo>
                    <a:pt x="1570907" y="318730"/>
                  </a:lnTo>
                  <a:lnTo>
                    <a:pt x="1622372" y="324321"/>
                  </a:lnTo>
                  <a:lnTo>
                    <a:pt x="1673802" y="330466"/>
                  </a:lnTo>
                  <a:lnTo>
                    <a:pt x="1725198" y="337162"/>
                  </a:lnTo>
                  <a:lnTo>
                    <a:pt x="1776558" y="344406"/>
                  </a:lnTo>
                  <a:lnTo>
                    <a:pt x="1827884" y="352197"/>
                  </a:lnTo>
                  <a:lnTo>
                    <a:pt x="1879176" y="360532"/>
                  </a:lnTo>
                  <a:lnTo>
                    <a:pt x="1884197" y="343625"/>
                  </a:lnTo>
                  <a:lnTo>
                    <a:pt x="1769018" y="251930"/>
                  </a:lnTo>
                  <a:lnTo>
                    <a:pt x="1715913" y="211105"/>
                  </a:lnTo>
                  <a:lnTo>
                    <a:pt x="1698420" y="197249"/>
                  </a:lnTo>
                  <a:lnTo>
                    <a:pt x="1663714" y="160855"/>
                  </a:lnTo>
                  <a:lnTo>
                    <a:pt x="1646222" y="122290"/>
                  </a:lnTo>
                  <a:lnTo>
                    <a:pt x="1646067" y="82197"/>
                  </a:lnTo>
                  <a:lnTo>
                    <a:pt x="1663374" y="41219"/>
                  </a:lnTo>
                  <a:lnTo>
                    <a:pt x="1698268" y="0"/>
                  </a:lnTo>
                  <a:lnTo>
                    <a:pt x="2263029" y="379546"/>
                  </a:lnTo>
                  <a:lnTo>
                    <a:pt x="2392837" y="467762"/>
                  </a:lnTo>
                  <a:lnTo>
                    <a:pt x="2434485" y="499871"/>
                  </a:lnTo>
                  <a:lnTo>
                    <a:pt x="2458686" y="529713"/>
                  </a:lnTo>
                  <a:lnTo>
                    <a:pt x="2466870" y="561748"/>
                  </a:lnTo>
                  <a:lnTo>
                    <a:pt x="2460470" y="600436"/>
                  </a:lnTo>
                  <a:lnTo>
                    <a:pt x="2440917" y="650237"/>
                  </a:lnTo>
                  <a:lnTo>
                    <a:pt x="2405922" y="712382"/>
                  </a:lnTo>
                  <a:lnTo>
                    <a:pt x="2367885" y="753641"/>
                  </a:lnTo>
                  <a:lnTo>
                    <a:pt x="2314784" y="771024"/>
                  </a:lnTo>
                  <a:lnTo>
                    <a:pt x="2172371" y="783209"/>
                  </a:lnTo>
                  <a:lnTo>
                    <a:pt x="2120843" y="788464"/>
                  </a:lnTo>
                  <a:lnTo>
                    <a:pt x="2069646" y="795089"/>
                  </a:lnTo>
                  <a:lnTo>
                    <a:pt x="2018816" y="803236"/>
                  </a:lnTo>
                  <a:lnTo>
                    <a:pt x="1968393" y="813057"/>
                  </a:lnTo>
                  <a:lnTo>
                    <a:pt x="1918413" y="824702"/>
                  </a:lnTo>
                  <a:lnTo>
                    <a:pt x="1868914" y="838325"/>
                  </a:lnTo>
                  <a:lnTo>
                    <a:pt x="1819933" y="854077"/>
                  </a:lnTo>
                  <a:lnTo>
                    <a:pt x="1771509" y="872108"/>
                  </a:lnTo>
                  <a:lnTo>
                    <a:pt x="1723677" y="892572"/>
                  </a:lnTo>
                  <a:lnTo>
                    <a:pt x="1660782" y="925320"/>
                  </a:lnTo>
                  <a:lnTo>
                    <a:pt x="1609868" y="975432"/>
                  </a:lnTo>
                  <a:lnTo>
                    <a:pt x="1603754" y="981684"/>
                  </a:lnTo>
                  <a:lnTo>
                    <a:pt x="1594844" y="987065"/>
                  </a:lnTo>
                  <a:lnTo>
                    <a:pt x="1583594" y="992761"/>
                  </a:lnTo>
                  <a:lnTo>
                    <a:pt x="1570461" y="999955"/>
                  </a:lnTo>
                  <a:close/>
                </a:path>
              </a:pathLst>
            </a:custGeom>
            <a:solidFill>
              <a:srgbClr val="5BB9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982373" y="5319302"/>
            <a:ext cx="2057400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" marR="5080" indent="-36195" algn="ctr">
              <a:lnSpc>
                <a:spcPct val="115199"/>
              </a:lnSpc>
              <a:spcBef>
                <a:spcPts val="100"/>
              </a:spcBef>
            </a:pPr>
            <a:r>
              <a:rPr lang="th-TH" sz="4000" dirty="0">
                <a:solidFill>
                  <a:schemeClr val="bg1"/>
                </a:solidFill>
              </a:rPr>
              <a:t>ซอฟต์แวร์</a:t>
            </a:r>
          </a:p>
          <a:p>
            <a:pPr marL="48260" marR="5080" indent="-36195" algn="ctr">
              <a:lnSpc>
                <a:spcPct val="115199"/>
              </a:lnSpc>
              <a:spcBef>
                <a:spcPts val="100"/>
              </a:spcBef>
            </a:pPr>
            <a:r>
              <a:rPr lang="th-TH" sz="4000" dirty="0">
                <a:solidFill>
                  <a:schemeClr val="bg1"/>
                </a:solidFill>
              </a:rPr>
              <a:t>ของเกตเวย์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596566" y="5939841"/>
            <a:ext cx="217043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th-TH" sz="4000" dirty="0">
                <a:solidFill>
                  <a:schemeClr val="bg1"/>
                </a:solidFill>
              </a:rPr>
              <a:t>เก็บข้อมูล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60375" y="2843174"/>
            <a:ext cx="2466975" cy="1000125"/>
          </a:xfrm>
          <a:custGeom>
            <a:avLst/>
            <a:gdLst/>
            <a:ahLst/>
            <a:cxnLst/>
            <a:rect l="l" t="t" r="r" b="b"/>
            <a:pathLst>
              <a:path w="2466975" h="1000125">
                <a:moveTo>
                  <a:pt x="1570461" y="999955"/>
                </a:moveTo>
                <a:lnTo>
                  <a:pt x="1574317" y="943817"/>
                </a:lnTo>
                <a:lnTo>
                  <a:pt x="1584148" y="892827"/>
                </a:lnTo>
                <a:lnTo>
                  <a:pt x="1599673" y="846697"/>
                </a:lnTo>
                <a:lnTo>
                  <a:pt x="1620613" y="805139"/>
                </a:lnTo>
                <a:lnTo>
                  <a:pt x="1646689" y="767863"/>
                </a:lnTo>
                <a:lnTo>
                  <a:pt x="1677622" y="734581"/>
                </a:lnTo>
                <a:lnTo>
                  <a:pt x="1713132" y="705004"/>
                </a:lnTo>
                <a:lnTo>
                  <a:pt x="1752940" y="678843"/>
                </a:lnTo>
                <a:lnTo>
                  <a:pt x="1796767" y="655810"/>
                </a:lnTo>
                <a:lnTo>
                  <a:pt x="1844333" y="635615"/>
                </a:lnTo>
                <a:lnTo>
                  <a:pt x="1834065" y="620764"/>
                </a:lnTo>
                <a:lnTo>
                  <a:pt x="1821301" y="612653"/>
                </a:lnTo>
                <a:lnTo>
                  <a:pt x="1807425" y="608712"/>
                </a:lnTo>
                <a:lnTo>
                  <a:pt x="1793819" y="606370"/>
                </a:lnTo>
                <a:lnTo>
                  <a:pt x="1745104" y="597119"/>
                </a:lnTo>
                <a:lnTo>
                  <a:pt x="1599073" y="568117"/>
                </a:lnTo>
                <a:lnTo>
                  <a:pt x="1550359" y="558836"/>
                </a:lnTo>
                <a:lnTo>
                  <a:pt x="1501588" y="550149"/>
                </a:lnTo>
                <a:lnTo>
                  <a:pt x="1452738" y="542297"/>
                </a:lnTo>
                <a:lnTo>
                  <a:pt x="1403787" y="535520"/>
                </a:lnTo>
                <a:lnTo>
                  <a:pt x="1354711" y="530060"/>
                </a:lnTo>
                <a:lnTo>
                  <a:pt x="1304398" y="525472"/>
                </a:lnTo>
                <a:lnTo>
                  <a:pt x="1254033" y="521358"/>
                </a:lnTo>
                <a:lnTo>
                  <a:pt x="1203623" y="517684"/>
                </a:lnTo>
                <a:lnTo>
                  <a:pt x="1153173" y="514416"/>
                </a:lnTo>
                <a:lnTo>
                  <a:pt x="1102690" y="511521"/>
                </a:lnTo>
                <a:lnTo>
                  <a:pt x="1052178" y="508964"/>
                </a:lnTo>
                <a:lnTo>
                  <a:pt x="951094" y="504730"/>
                </a:lnTo>
                <a:lnTo>
                  <a:pt x="849968" y="501444"/>
                </a:lnTo>
                <a:lnTo>
                  <a:pt x="748846" y="498835"/>
                </a:lnTo>
                <a:lnTo>
                  <a:pt x="698010" y="497904"/>
                </a:lnTo>
                <a:lnTo>
                  <a:pt x="647167" y="497398"/>
                </a:lnTo>
                <a:lnTo>
                  <a:pt x="596318" y="497258"/>
                </a:lnTo>
                <a:lnTo>
                  <a:pt x="494605" y="497846"/>
                </a:lnTo>
                <a:lnTo>
                  <a:pt x="189387" y="502338"/>
                </a:lnTo>
                <a:lnTo>
                  <a:pt x="158232" y="503545"/>
                </a:lnTo>
                <a:lnTo>
                  <a:pt x="127062" y="505937"/>
                </a:lnTo>
                <a:lnTo>
                  <a:pt x="95864" y="508700"/>
                </a:lnTo>
                <a:lnTo>
                  <a:pt x="64623" y="511020"/>
                </a:lnTo>
                <a:lnTo>
                  <a:pt x="18236" y="502300"/>
                </a:lnTo>
                <a:lnTo>
                  <a:pt x="720" y="459994"/>
                </a:lnTo>
                <a:lnTo>
                  <a:pt x="0" y="438849"/>
                </a:lnTo>
                <a:lnTo>
                  <a:pt x="1576" y="417060"/>
                </a:lnTo>
                <a:lnTo>
                  <a:pt x="4207" y="394387"/>
                </a:lnTo>
                <a:lnTo>
                  <a:pt x="6654" y="370585"/>
                </a:lnTo>
                <a:lnTo>
                  <a:pt x="106966" y="358259"/>
                </a:lnTo>
                <a:lnTo>
                  <a:pt x="206911" y="346969"/>
                </a:lnTo>
                <a:lnTo>
                  <a:pt x="306543" y="336719"/>
                </a:lnTo>
                <a:lnTo>
                  <a:pt x="405920" y="327511"/>
                </a:lnTo>
                <a:lnTo>
                  <a:pt x="505098" y="319349"/>
                </a:lnTo>
                <a:lnTo>
                  <a:pt x="604132" y="312236"/>
                </a:lnTo>
                <a:lnTo>
                  <a:pt x="703081" y="306175"/>
                </a:lnTo>
                <a:lnTo>
                  <a:pt x="802000" y="301169"/>
                </a:lnTo>
                <a:lnTo>
                  <a:pt x="900946" y="297221"/>
                </a:lnTo>
                <a:lnTo>
                  <a:pt x="950446" y="295645"/>
                </a:lnTo>
                <a:lnTo>
                  <a:pt x="1002361" y="294414"/>
                </a:lnTo>
                <a:lnTo>
                  <a:pt x="1054236" y="293764"/>
                </a:lnTo>
                <a:lnTo>
                  <a:pt x="1106073" y="293693"/>
                </a:lnTo>
                <a:lnTo>
                  <a:pt x="1157871" y="294199"/>
                </a:lnTo>
                <a:lnTo>
                  <a:pt x="1209631" y="295279"/>
                </a:lnTo>
                <a:lnTo>
                  <a:pt x="1261353" y="296931"/>
                </a:lnTo>
                <a:lnTo>
                  <a:pt x="1313037" y="299154"/>
                </a:lnTo>
                <a:lnTo>
                  <a:pt x="1364684" y="301943"/>
                </a:lnTo>
                <a:lnTo>
                  <a:pt x="1416294" y="305298"/>
                </a:lnTo>
                <a:lnTo>
                  <a:pt x="1467868" y="309216"/>
                </a:lnTo>
                <a:lnTo>
                  <a:pt x="1519405" y="313694"/>
                </a:lnTo>
                <a:lnTo>
                  <a:pt x="1570907" y="318730"/>
                </a:lnTo>
                <a:lnTo>
                  <a:pt x="1622372" y="324321"/>
                </a:lnTo>
                <a:lnTo>
                  <a:pt x="1673802" y="330466"/>
                </a:lnTo>
                <a:lnTo>
                  <a:pt x="1725198" y="337162"/>
                </a:lnTo>
                <a:lnTo>
                  <a:pt x="1776558" y="344406"/>
                </a:lnTo>
                <a:lnTo>
                  <a:pt x="1827884" y="352197"/>
                </a:lnTo>
                <a:lnTo>
                  <a:pt x="1879176" y="360532"/>
                </a:lnTo>
                <a:lnTo>
                  <a:pt x="1884197" y="343625"/>
                </a:lnTo>
                <a:lnTo>
                  <a:pt x="1769018" y="251930"/>
                </a:lnTo>
                <a:lnTo>
                  <a:pt x="1715913" y="211105"/>
                </a:lnTo>
                <a:lnTo>
                  <a:pt x="1698420" y="197249"/>
                </a:lnTo>
                <a:lnTo>
                  <a:pt x="1663714" y="160855"/>
                </a:lnTo>
                <a:lnTo>
                  <a:pt x="1646222" y="122290"/>
                </a:lnTo>
                <a:lnTo>
                  <a:pt x="1646067" y="82197"/>
                </a:lnTo>
                <a:lnTo>
                  <a:pt x="1663374" y="41219"/>
                </a:lnTo>
                <a:lnTo>
                  <a:pt x="1698268" y="0"/>
                </a:lnTo>
                <a:lnTo>
                  <a:pt x="2263029" y="379546"/>
                </a:lnTo>
                <a:lnTo>
                  <a:pt x="2392837" y="467762"/>
                </a:lnTo>
                <a:lnTo>
                  <a:pt x="2434485" y="499871"/>
                </a:lnTo>
                <a:lnTo>
                  <a:pt x="2458686" y="529713"/>
                </a:lnTo>
                <a:lnTo>
                  <a:pt x="2466870" y="561748"/>
                </a:lnTo>
                <a:lnTo>
                  <a:pt x="2460470" y="600436"/>
                </a:lnTo>
                <a:lnTo>
                  <a:pt x="2440917" y="650237"/>
                </a:lnTo>
                <a:lnTo>
                  <a:pt x="2405922" y="712382"/>
                </a:lnTo>
                <a:lnTo>
                  <a:pt x="2367885" y="753641"/>
                </a:lnTo>
                <a:lnTo>
                  <a:pt x="2314784" y="771024"/>
                </a:lnTo>
                <a:lnTo>
                  <a:pt x="2172371" y="783209"/>
                </a:lnTo>
                <a:lnTo>
                  <a:pt x="2120843" y="788464"/>
                </a:lnTo>
                <a:lnTo>
                  <a:pt x="2069646" y="795089"/>
                </a:lnTo>
                <a:lnTo>
                  <a:pt x="2018816" y="803236"/>
                </a:lnTo>
                <a:lnTo>
                  <a:pt x="1968393" y="813057"/>
                </a:lnTo>
                <a:lnTo>
                  <a:pt x="1918413" y="824702"/>
                </a:lnTo>
                <a:lnTo>
                  <a:pt x="1868914" y="838325"/>
                </a:lnTo>
                <a:lnTo>
                  <a:pt x="1819933" y="854077"/>
                </a:lnTo>
                <a:lnTo>
                  <a:pt x="1771509" y="872108"/>
                </a:lnTo>
                <a:lnTo>
                  <a:pt x="1723677" y="892572"/>
                </a:lnTo>
                <a:lnTo>
                  <a:pt x="1660782" y="925320"/>
                </a:lnTo>
                <a:lnTo>
                  <a:pt x="1609868" y="975432"/>
                </a:lnTo>
                <a:lnTo>
                  <a:pt x="1603754" y="981684"/>
                </a:lnTo>
                <a:lnTo>
                  <a:pt x="1594844" y="987065"/>
                </a:lnTo>
                <a:lnTo>
                  <a:pt x="1583594" y="992761"/>
                </a:lnTo>
                <a:lnTo>
                  <a:pt x="1570461" y="999955"/>
                </a:lnTo>
                <a:close/>
              </a:path>
            </a:pathLst>
          </a:custGeom>
          <a:solidFill>
            <a:srgbClr val="5BB9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60375" y="4324349"/>
            <a:ext cx="2466975" cy="1000125"/>
          </a:xfrm>
          <a:custGeom>
            <a:avLst/>
            <a:gdLst/>
            <a:ahLst/>
            <a:cxnLst/>
            <a:rect l="l" t="t" r="r" b="b"/>
            <a:pathLst>
              <a:path w="2466975" h="1000125">
                <a:moveTo>
                  <a:pt x="1570461" y="999955"/>
                </a:moveTo>
                <a:lnTo>
                  <a:pt x="1574317" y="943817"/>
                </a:lnTo>
                <a:lnTo>
                  <a:pt x="1584148" y="892827"/>
                </a:lnTo>
                <a:lnTo>
                  <a:pt x="1599673" y="846697"/>
                </a:lnTo>
                <a:lnTo>
                  <a:pt x="1620613" y="805139"/>
                </a:lnTo>
                <a:lnTo>
                  <a:pt x="1646689" y="767863"/>
                </a:lnTo>
                <a:lnTo>
                  <a:pt x="1677622" y="734581"/>
                </a:lnTo>
                <a:lnTo>
                  <a:pt x="1713132" y="705004"/>
                </a:lnTo>
                <a:lnTo>
                  <a:pt x="1752940" y="678843"/>
                </a:lnTo>
                <a:lnTo>
                  <a:pt x="1796767" y="655810"/>
                </a:lnTo>
                <a:lnTo>
                  <a:pt x="1844333" y="635615"/>
                </a:lnTo>
                <a:lnTo>
                  <a:pt x="1834065" y="620764"/>
                </a:lnTo>
                <a:lnTo>
                  <a:pt x="1821301" y="612653"/>
                </a:lnTo>
                <a:lnTo>
                  <a:pt x="1807425" y="608712"/>
                </a:lnTo>
                <a:lnTo>
                  <a:pt x="1793819" y="606370"/>
                </a:lnTo>
                <a:lnTo>
                  <a:pt x="1745104" y="597119"/>
                </a:lnTo>
                <a:lnTo>
                  <a:pt x="1599073" y="568117"/>
                </a:lnTo>
                <a:lnTo>
                  <a:pt x="1550359" y="558836"/>
                </a:lnTo>
                <a:lnTo>
                  <a:pt x="1501588" y="550149"/>
                </a:lnTo>
                <a:lnTo>
                  <a:pt x="1452738" y="542297"/>
                </a:lnTo>
                <a:lnTo>
                  <a:pt x="1403787" y="535520"/>
                </a:lnTo>
                <a:lnTo>
                  <a:pt x="1354711" y="530060"/>
                </a:lnTo>
                <a:lnTo>
                  <a:pt x="1304398" y="525472"/>
                </a:lnTo>
                <a:lnTo>
                  <a:pt x="1254033" y="521358"/>
                </a:lnTo>
                <a:lnTo>
                  <a:pt x="1203623" y="517684"/>
                </a:lnTo>
                <a:lnTo>
                  <a:pt x="1153173" y="514416"/>
                </a:lnTo>
                <a:lnTo>
                  <a:pt x="1102690" y="511521"/>
                </a:lnTo>
                <a:lnTo>
                  <a:pt x="1052178" y="508964"/>
                </a:lnTo>
                <a:lnTo>
                  <a:pt x="951094" y="504730"/>
                </a:lnTo>
                <a:lnTo>
                  <a:pt x="849968" y="501444"/>
                </a:lnTo>
                <a:lnTo>
                  <a:pt x="748846" y="498835"/>
                </a:lnTo>
                <a:lnTo>
                  <a:pt x="698010" y="497904"/>
                </a:lnTo>
                <a:lnTo>
                  <a:pt x="647167" y="497398"/>
                </a:lnTo>
                <a:lnTo>
                  <a:pt x="596318" y="497258"/>
                </a:lnTo>
                <a:lnTo>
                  <a:pt x="494605" y="497846"/>
                </a:lnTo>
                <a:lnTo>
                  <a:pt x="189387" y="502338"/>
                </a:lnTo>
                <a:lnTo>
                  <a:pt x="158232" y="503545"/>
                </a:lnTo>
                <a:lnTo>
                  <a:pt x="127062" y="505937"/>
                </a:lnTo>
                <a:lnTo>
                  <a:pt x="95864" y="508700"/>
                </a:lnTo>
                <a:lnTo>
                  <a:pt x="64623" y="511020"/>
                </a:lnTo>
                <a:lnTo>
                  <a:pt x="18236" y="502300"/>
                </a:lnTo>
                <a:lnTo>
                  <a:pt x="720" y="459994"/>
                </a:lnTo>
                <a:lnTo>
                  <a:pt x="0" y="438849"/>
                </a:lnTo>
                <a:lnTo>
                  <a:pt x="1576" y="417060"/>
                </a:lnTo>
                <a:lnTo>
                  <a:pt x="4207" y="394387"/>
                </a:lnTo>
                <a:lnTo>
                  <a:pt x="6654" y="370585"/>
                </a:lnTo>
                <a:lnTo>
                  <a:pt x="106966" y="358259"/>
                </a:lnTo>
                <a:lnTo>
                  <a:pt x="206911" y="346969"/>
                </a:lnTo>
                <a:lnTo>
                  <a:pt x="306543" y="336719"/>
                </a:lnTo>
                <a:lnTo>
                  <a:pt x="405920" y="327511"/>
                </a:lnTo>
                <a:lnTo>
                  <a:pt x="505098" y="319349"/>
                </a:lnTo>
                <a:lnTo>
                  <a:pt x="604132" y="312236"/>
                </a:lnTo>
                <a:lnTo>
                  <a:pt x="703081" y="306175"/>
                </a:lnTo>
                <a:lnTo>
                  <a:pt x="802000" y="301169"/>
                </a:lnTo>
                <a:lnTo>
                  <a:pt x="900946" y="297221"/>
                </a:lnTo>
                <a:lnTo>
                  <a:pt x="950446" y="295645"/>
                </a:lnTo>
                <a:lnTo>
                  <a:pt x="1002361" y="294414"/>
                </a:lnTo>
                <a:lnTo>
                  <a:pt x="1054236" y="293764"/>
                </a:lnTo>
                <a:lnTo>
                  <a:pt x="1106073" y="293693"/>
                </a:lnTo>
                <a:lnTo>
                  <a:pt x="1157871" y="294199"/>
                </a:lnTo>
                <a:lnTo>
                  <a:pt x="1209631" y="295279"/>
                </a:lnTo>
                <a:lnTo>
                  <a:pt x="1261353" y="296931"/>
                </a:lnTo>
                <a:lnTo>
                  <a:pt x="1313037" y="299154"/>
                </a:lnTo>
                <a:lnTo>
                  <a:pt x="1364684" y="301943"/>
                </a:lnTo>
                <a:lnTo>
                  <a:pt x="1416294" y="305298"/>
                </a:lnTo>
                <a:lnTo>
                  <a:pt x="1467868" y="309216"/>
                </a:lnTo>
                <a:lnTo>
                  <a:pt x="1519405" y="313694"/>
                </a:lnTo>
                <a:lnTo>
                  <a:pt x="1570907" y="318730"/>
                </a:lnTo>
                <a:lnTo>
                  <a:pt x="1622372" y="324321"/>
                </a:lnTo>
                <a:lnTo>
                  <a:pt x="1673802" y="330466"/>
                </a:lnTo>
                <a:lnTo>
                  <a:pt x="1725198" y="337162"/>
                </a:lnTo>
                <a:lnTo>
                  <a:pt x="1776558" y="344406"/>
                </a:lnTo>
                <a:lnTo>
                  <a:pt x="1827884" y="352197"/>
                </a:lnTo>
                <a:lnTo>
                  <a:pt x="1879176" y="360532"/>
                </a:lnTo>
                <a:lnTo>
                  <a:pt x="1884197" y="343625"/>
                </a:lnTo>
                <a:lnTo>
                  <a:pt x="1769018" y="251930"/>
                </a:lnTo>
                <a:lnTo>
                  <a:pt x="1715913" y="211105"/>
                </a:lnTo>
                <a:lnTo>
                  <a:pt x="1698420" y="197249"/>
                </a:lnTo>
                <a:lnTo>
                  <a:pt x="1663714" y="160855"/>
                </a:lnTo>
                <a:lnTo>
                  <a:pt x="1646222" y="122290"/>
                </a:lnTo>
                <a:lnTo>
                  <a:pt x="1646067" y="82197"/>
                </a:lnTo>
                <a:lnTo>
                  <a:pt x="1663374" y="41219"/>
                </a:lnTo>
                <a:lnTo>
                  <a:pt x="1698268" y="0"/>
                </a:lnTo>
                <a:lnTo>
                  <a:pt x="2263029" y="379546"/>
                </a:lnTo>
                <a:lnTo>
                  <a:pt x="2392837" y="467762"/>
                </a:lnTo>
                <a:lnTo>
                  <a:pt x="2434485" y="499871"/>
                </a:lnTo>
                <a:lnTo>
                  <a:pt x="2458686" y="529713"/>
                </a:lnTo>
                <a:lnTo>
                  <a:pt x="2466870" y="561748"/>
                </a:lnTo>
                <a:lnTo>
                  <a:pt x="2460470" y="600436"/>
                </a:lnTo>
                <a:lnTo>
                  <a:pt x="2440917" y="650237"/>
                </a:lnTo>
                <a:lnTo>
                  <a:pt x="2405922" y="712382"/>
                </a:lnTo>
                <a:lnTo>
                  <a:pt x="2367885" y="753641"/>
                </a:lnTo>
                <a:lnTo>
                  <a:pt x="2314784" y="771024"/>
                </a:lnTo>
                <a:lnTo>
                  <a:pt x="2172371" y="783209"/>
                </a:lnTo>
                <a:lnTo>
                  <a:pt x="2120843" y="788464"/>
                </a:lnTo>
                <a:lnTo>
                  <a:pt x="2069646" y="795089"/>
                </a:lnTo>
                <a:lnTo>
                  <a:pt x="2018816" y="803236"/>
                </a:lnTo>
                <a:lnTo>
                  <a:pt x="1968393" y="813057"/>
                </a:lnTo>
                <a:lnTo>
                  <a:pt x="1918413" y="824702"/>
                </a:lnTo>
                <a:lnTo>
                  <a:pt x="1868914" y="838325"/>
                </a:lnTo>
                <a:lnTo>
                  <a:pt x="1819933" y="854077"/>
                </a:lnTo>
                <a:lnTo>
                  <a:pt x="1771509" y="872108"/>
                </a:lnTo>
                <a:lnTo>
                  <a:pt x="1723677" y="892572"/>
                </a:lnTo>
                <a:lnTo>
                  <a:pt x="1660782" y="925320"/>
                </a:lnTo>
                <a:lnTo>
                  <a:pt x="1609868" y="975432"/>
                </a:lnTo>
                <a:lnTo>
                  <a:pt x="1603754" y="981684"/>
                </a:lnTo>
                <a:lnTo>
                  <a:pt x="1594844" y="987065"/>
                </a:lnTo>
                <a:lnTo>
                  <a:pt x="1583594" y="992761"/>
                </a:lnTo>
                <a:lnTo>
                  <a:pt x="1570461" y="999955"/>
                </a:lnTo>
                <a:close/>
              </a:path>
            </a:pathLst>
          </a:custGeom>
          <a:solidFill>
            <a:srgbClr val="5BB9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60375" y="5962649"/>
            <a:ext cx="2466975" cy="1000125"/>
          </a:xfrm>
          <a:custGeom>
            <a:avLst/>
            <a:gdLst/>
            <a:ahLst/>
            <a:cxnLst/>
            <a:rect l="l" t="t" r="r" b="b"/>
            <a:pathLst>
              <a:path w="2466975" h="1000125">
                <a:moveTo>
                  <a:pt x="1570461" y="999955"/>
                </a:moveTo>
                <a:lnTo>
                  <a:pt x="1574317" y="943817"/>
                </a:lnTo>
                <a:lnTo>
                  <a:pt x="1584148" y="892827"/>
                </a:lnTo>
                <a:lnTo>
                  <a:pt x="1599673" y="846697"/>
                </a:lnTo>
                <a:lnTo>
                  <a:pt x="1620613" y="805139"/>
                </a:lnTo>
                <a:lnTo>
                  <a:pt x="1646689" y="767863"/>
                </a:lnTo>
                <a:lnTo>
                  <a:pt x="1677622" y="734581"/>
                </a:lnTo>
                <a:lnTo>
                  <a:pt x="1713132" y="705004"/>
                </a:lnTo>
                <a:lnTo>
                  <a:pt x="1752940" y="678843"/>
                </a:lnTo>
                <a:lnTo>
                  <a:pt x="1796767" y="655810"/>
                </a:lnTo>
                <a:lnTo>
                  <a:pt x="1844333" y="635615"/>
                </a:lnTo>
                <a:lnTo>
                  <a:pt x="1834065" y="620764"/>
                </a:lnTo>
                <a:lnTo>
                  <a:pt x="1821301" y="612653"/>
                </a:lnTo>
                <a:lnTo>
                  <a:pt x="1807425" y="608712"/>
                </a:lnTo>
                <a:lnTo>
                  <a:pt x="1793819" y="606370"/>
                </a:lnTo>
                <a:lnTo>
                  <a:pt x="1745104" y="597119"/>
                </a:lnTo>
                <a:lnTo>
                  <a:pt x="1599073" y="568117"/>
                </a:lnTo>
                <a:lnTo>
                  <a:pt x="1550359" y="558836"/>
                </a:lnTo>
                <a:lnTo>
                  <a:pt x="1501588" y="550149"/>
                </a:lnTo>
                <a:lnTo>
                  <a:pt x="1452738" y="542297"/>
                </a:lnTo>
                <a:lnTo>
                  <a:pt x="1403787" y="535520"/>
                </a:lnTo>
                <a:lnTo>
                  <a:pt x="1354711" y="530060"/>
                </a:lnTo>
                <a:lnTo>
                  <a:pt x="1304398" y="525472"/>
                </a:lnTo>
                <a:lnTo>
                  <a:pt x="1254033" y="521358"/>
                </a:lnTo>
                <a:lnTo>
                  <a:pt x="1203623" y="517684"/>
                </a:lnTo>
                <a:lnTo>
                  <a:pt x="1153173" y="514416"/>
                </a:lnTo>
                <a:lnTo>
                  <a:pt x="1102690" y="511521"/>
                </a:lnTo>
                <a:lnTo>
                  <a:pt x="1052178" y="508964"/>
                </a:lnTo>
                <a:lnTo>
                  <a:pt x="951094" y="504730"/>
                </a:lnTo>
                <a:lnTo>
                  <a:pt x="849968" y="501444"/>
                </a:lnTo>
                <a:lnTo>
                  <a:pt x="748846" y="498835"/>
                </a:lnTo>
                <a:lnTo>
                  <a:pt x="698010" y="497904"/>
                </a:lnTo>
                <a:lnTo>
                  <a:pt x="647167" y="497398"/>
                </a:lnTo>
                <a:lnTo>
                  <a:pt x="596318" y="497258"/>
                </a:lnTo>
                <a:lnTo>
                  <a:pt x="494605" y="497846"/>
                </a:lnTo>
                <a:lnTo>
                  <a:pt x="189387" y="502338"/>
                </a:lnTo>
                <a:lnTo>
                  <a:pt x="158232" y="503545"/>
                </a:lnTo>
                <a:lnTo>
                  <a:pt x="127062" y="505937"/>
                </a:lnTo>
                <a:lnTo>
                  <a:pt x="95864" y="508700"/>
                </a:lnTo>
                <a:lnTo>
                  <a:pt x="64623" y="511020"/>
                </a:lnTo>
                <a:lnTo>
                  <a:pt x="18236" y="502300"/>
                </a:lnTo>
                <a:lnTo>
                  <a:pt x="720" y="459994"/>
                </a:lnTo>
                <a:lnTo>
                  <a:pt x="0" y="438849"/>
                </a:lnTo>
                <a:lnTo>
                  <a:pt x="1576" y="417060"/>
                </a:lnTo>
                <a:lnTo>
                  <a:pt x="4207" y="394387"/>
                </a:lnTo>
                <a:lnTo>
                  <a:pt x="6654" y="370585"/>
                </a:lnTo>
                <a:lnTo>
                  <a:pt x="106966" y="358259"/>
                </a:lnTo>
                <a:lnTo>
                  <a:pt x="206911" y="346969"/>
                </a:lnTo>
                <a:lnTo>
                  <a:pt x="306543" y="336719"/>
                </a:lnTo>
                <a:lnTo>
                  <a:pt x="405920" y="327511"/>
                </a:lnTo>
                <a:lnTo>
                  <a:pt x="505098" y="319349"/>
                </a:lnTo>
                <a:lnTo>
                  <a:pt x="604132" y="312236"/>
                </a:lnTo>
                <a:lnTo>
                  <a:pt x="703081" y="306175"/>
                </a:lnTo>
                <a:lnTo>
                  <a:pt x="802000" y="301169"/>
                </a:lnTo>
                <a:lnTo>
                  <a:pt x="900946" y="297221"/>
                </a:lnTo>
                <a:lnTo>
                  <a:pt x="950446" y="295645"/>
                </a:lnTo>
                <a:lnTo>
                  <a:pt x="1002361" y="294414"/>
                </a:lnTo>
                <a:lnTo>
                  <a:pt x="1054236" y="293764"/>
                </a:lnTo>
                <a:lnTo>
                  <a:pt x="1106073" y="293693"/>
                </a:lnTo>
                <a:lnTo>
                  <a:pt x="1157871" y="294199"/>
                </a:lnTo>
                <a:lnTo>
                  <a:pt x="1209631" y="295279"/>
                </a:lnTo>
                <a:lnTo>
                  <a:pt x="1261353" y="296931"/>
                </a:lnTo>
                <a:lnTo>
                  <a:pt x="1313037" y="299154"/>
                </a:lnTo>
                <a:lnTo>
                  <a:pt x="1364684" y="301943"/>
                </a:lnTo>
                <a:lnTo>
                  <a:pt x="1416294" y="305298"/>
                </a:lnTo>
                <a:lnTo>
                  <a:pt x="1467868" y="309216"/>
                </a:lnTo>
                <a:lnTo>
                  <a:pt x="1519405" y="313694"/>
                </a:lnTo>
                <a:lnTo>
                  <a:pt x="1570907" y="318730"/>
                </a:lnTo>
                <a:lnTo>
                  <a:pt x="1622372" y="324321"/>
                </a:lnTo>
                <a:lnTo>
                  <a:pt x="1673802" y="330466"/>
                </a:lnTo>
                <a:lnTo>
                  <a:pt x="1725198" y="337162"/>
                </a:lnTo>
                <a:lnTo>
                  <a:pt x="1776558" y="344406"/>
                </a:lnTo>
                <a:lnTo>
                  <a:pt x="1827884" y="352197"/>
                </a:lnTo>
                <a:lnTo>
                  <a:pt x="1879176" y="360532"/>
                </a:lnTo>
                <a:lnTo>
                  <a:pt x="1884197" y="343625"/>
                </a:lnTo>
                <a:lnTo>
                  <a:pt x="1769018" y="251930"/>
                </a:lnTo>
                <a:lnTo>
                  <a:pt x="1715913" y="211105"/>
                </a:lnTo>
                <a:lnTo>
                  <a:pt x="1698420" y="197249"/>
                </a:lnTo>
                <a:lnTo>
                  <a:pt x="1663714" y="160855"/>
                </a:lnTo>
                <a:lnTo>
                  <a:pt x="1646222" y="122290"/>
                </a:lnTo>
                <a:lnTo>
                  <a:pt x="1646067" y="82197"/>
                </a:lnTo>
                <a:lnTo>
                  <a:pt x="1663374" y="41219"/>
                </a:lnTo>
                <a:lnTo>
                  <a:pt x="1698268" y="0"/>
                </a:lnTo>
                <a:lnTo>
                  <a:pt x="2263029" y="379546"/>
                </a:lnTo>
                <a:lnTo>
                  <a:pt x="2392837" y="467762"/>
                </a:lnTo>
                <a:lnTo>
                  <a:pt x="2434485" y="499871"/>
                </a:lnTo>
                <a:lnTo>
                  <a:pt x="2458686" y="529713"/>
                </a:lnTo>
                <a:lnTo>
                  <a:pt x="2466870" y="561748"/>
                </a:lnTo>
                <a:lnTo>
                  <a:pt x="2460470" y="600436"/>
                </a:lnTo>
                <a:lnTo>
                  <a:pt x="2440917" y="650237"/>
                </a:lnTo>
                <a:lnTo>
                  <a:pt x="2405922" y="712382"/>
                </a:lnTo>
                <a:lnTo>
                  <a:pt x="2367885" y="753641"/>
                </a:lnTo>
                <a:lnTo>
                  <a:pt x="2314784" y="771024"/>
                </a:lnTo>
                <a:lnTo>
                  <a:pt x="2172371" y="783209"/>
                </a:lnTo>
                <a:lnTo>
                  <a:pt x="2120843" y="788464"/>
                </a:lnTo>
                <a:lnTo>
                  <a:pt x="2069646" y="795089"/>
                </a:lnTo>
                <a:lnTo>
                  <a:pt x="2018816" y="803236"/>
                </a:lnTo>
                <a:lnTo>
                  <a:pt x="1968393" y="813057"/>
                </a:lnTo>
                <a:lnTo>
                  <a:pt x="1918413" y="824702"/>
                </a:lnTo>
                <a:lnTo>
                  <a:pt x="1868914" y="838325"/>
                </a:lnTo>
                <a:lnTo>
                  <a:pt x="1819933" y="854077"/>
                </a:lnTo>
                <a:lnTo>
                  <a:pt x="1771509" y="872108"/>
                </a:lnTo>
                <a:lnTo>
                  <a:pt x="1723677" y="892572"/>
                </a:lnTo>
                <a:lnTo>
                  <a:pt x="1660782" y="925320"/>
                </a:lnTo>
                <a:lnTo>
                  <a:pt x="1609868" y="975432"/>
                </a:lnTo>
                <a:lnTo>
                  <a:pt x="1603754" y="981684"/>
                </a:lnTo>
                <a:lnTo>
                  <a:pt x="1594844" y="987065"/>
                </a:lnTo>
                <a:lnTo>
                  <a:pt x="1583594" y="992761"/>
                </a:lnTo>
                <a:lnTo>
                  <a:pt x="1570461" y="999955"/>
                </a:lnTo>
                <a:close/>
              </a:path>
            </a:pathLst>
          </a:custGeom>
          <a:solidFill>
            <a:srgbClr val="5BB9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274973" y="4932746"/>
            <a:ext cx="1835510" cy="12980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 marR="5080" indent="-33655" algn="ctr">
              <a:lnSpc>
                <a:spcPct val="116100"/>
              </a:lnSpc>
              <a:spcBef>
                <a:spcPts val="100"/>
              </a:spcBef>
            </a:pPr>
            <a:r>
              <a:rPr lang="th-TH" sz="3600" dirty="0">
                <a:solidFill>
                  <a:schemeClr val="bg1"/>
                </a:solidFill>
                <a:latin typeface="Arial" panose="020B0604020202020204" pitchFamily="34" charset="0"/>
              </a:rPr>
              <a:t>ข้อมูลที่ส่งจากเซนเซอร์</a:t>
            </a:r>
            <a:endParaRPr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7836" y="7620272"/>
            <a:ext cx="16637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th-TH" sz="4000" dirty="0">
                <a:solidFill>
                  <a:schemeClr val="bg1"/>
                </a:solidFill>
                <a:latin typeface="Arial" panose="020B0604020202020204" pitchFamily="34" charset="0"/>
              </a:rPr>
              <a:t>เซ็นเซอร์</a:t>
            </a:r>
            <a:endParaRPr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2956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1099</TotalTime>
  <Words>558</Words>
  <Application>Microsoft Office PowerPoint</Application>
  <PresentationFormat>Custom</PresentationFormat>
  <Paragraphs>66</Paragraphs>
  <Slides>18</Slides>
  <Notes>1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Internet of Thing</vt:lpstr>
      <vt:lpstr>Slide 2</vt:lpstr>
      <vt:lpstr>IoT คืออะไร?</vt:lpstr>
      <vt:lpstr>Slide 4</vt:lpstr>
      <vt:lpstr>อะไรคือส่วนประกอบสำคัญของ Internet Of Things?</vt:lpstr>
      <vt:lpstr>Slide 6</vt:lpstr>
      <vt:lpstr>1. อุปกรณ์</vt:lpstr>
      <vt:lpstr>อุปกรณ์เชื่อมต่อกันอย่างไร?</vt:lpstr>
      <vt:lpstr>2. เกตเวย์</vt:lpstr>
      <vt:lpstr>3. คลาวด์</vt:lpstr>
      <vt:lpstr>4. การวิเคราะห์</vt:lpstr>
      <vt:lpstr>Slide 12</vt:lpstr>
      <vt:lpstr>5. การประยุกต์ใช้งาน</vt:lpstr>
      <vt:lpstr>Slide 14</vt:lpstr>
      <vt:lpstr>Slide 15</vt:lpstr>
      <vt:lpstr>Slide 16</vt:lpstr>
      <vt:lpstr>Slide 17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Factory</dc:title>
  <dc:creator>pramual</dc:creator>
  <cp:lastModifiedBy>pramual</cp:lastModifiedBy>
  <cp:revision>101</cp:revision>
  <dcterms:created xsi:type="dcterms:W3CDTF">2020-07-11T02:47:14Z</dcterms:created>
  <dcterms:modified xsi:type="dcterms:W3CDTF">2021-06-12T02:15:43Z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2020-07-11T00:00:00Z</vt:filetime>
  </property>
</Properties>
</file>